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59" r:id="rId10"/>
    <p:sldId id="267" r:id="rId11"/>
    <p:sldId id="261" r:id="rId12"/>
  </p:sldIdLst>
  <p:sldSz cx="12192000" cy="6858000"/>
  <p:notesSz cx="6858000" cy="9144000"/>
  <p:defaultTextStyle>
    <a:defPPr>
      <a:defRPr lang="ga-I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6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461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1BD6C-C093-9A90-180C-051CBB095C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FD9EFC-8D5F-AF77-877F-CEC17FA285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ga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5E455-9E0F-3E6E-CE17-F367E45C4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D56EE-8F50-459D-A077-39DF8D5EB34E}" type="datetimeFigureOut">
              <a:rPr lang="ga-IE" smtClean="0"/>
              <a:t>07/05/2024</a:t>
            </a:fld>
            <a:endParaRPr lang="ga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C069D-0241-797F-4D8D-44E8B4C55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7EA08-CEA4-1E12-C82B-A264E2591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FAA8-EB1B-41AD-B687-AF7087ACA57B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2167760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F5CC4-8738-AF4C-A6FC-66EDFAA56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4DCD0C-6E5E-273D-8AD0-0DE0C66F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BEC25-4E21-98CB-800F-B0615326E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D56EE-8F50-459D-A077-39DF8D5EB34E}" type="datetimeFigureOut">
              <a:rPr lang="ga-IE" smtClean="0"/>
              <a:t>07/05/2024</a:t>
            </a:fld>
            <a:endParaRPr lang="ga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EBA7E-8298-3BD5-AEB1-9A20B58BF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BC154-60F3-4B33-2098-AB97805D0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FAA8-EB1B-41AD-B687-AF7087ACA57B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254426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A57DF3-4939-F739-D816-471A4245C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B28A5A-DBC4-FD90-866F-F203D58A1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9A9B3-DCCE-8EF9-B25A-2D8B3DC1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D56EE-8F50-459D-A077-39DF8D5EB34E}" type="datetimeFigureOut">
              <a:rPr lang="ga-IE" smtClean="0"/>
              <a:t>07/05/2024</a:t>
            </a:fld>
            <a:endParaRPr lang="ga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0CB25-299B-A3E3-AF88-A7625345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51D7A-95D6-C6C3-8591-BCD42D4FB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FAA8-EB1B-41AD-B687-AF7087ACA57B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795575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3ED35-26C9-475A-2EA5-1F1DE65BA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C752B-CED5-B57C-051B-B0E563CEA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C32D1-CC46-FA81-0DCF-F60BE4307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D56EE-8F50-459D-A077-39DF8D5EB34E}" type="datetimeFigureOut">
              <a:rPr lang="ga-IE" smtClean="0"/>
              <a:t>07/05/2024</a:t>
            </a:fld>
            <a:endParaRPr lang="ga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38E40-6979-3005-4FED-380D46498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33E75-45D0-ED33-6B01-7D7C9291D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FAA8-EB1B-41AD-B687-AF7087ACA57B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151527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F0D7C-C11B-B0FE-21B0-65EA01CE3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C9BDD-E736-8FA8-BB03-0450BBB63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52BF7-AB07-FF7A-8364-4A77D1BF6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D56EE-8F50-459D-A077-39DF8D5EB34E}" type="datetimeFigureOut">
              <a:rPr lang="ga-IE" smtClean="0"/>
              <a:t>07/05/2024</a:t>
            </a:fld>
            <a:endParaRPr lang="ga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65D25-08E8-DEF2-E956-E9B5719B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C4321-67A2-46BD-5B3D-2A9BE280A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FAA8-EB1B-41AD-B687-AF7087ACA57B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562144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FB11C-F6AA-BD3E-1474-D658F4AAF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AD341-88C4-5FA0-8789-47166B17D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2E8FF9-86C7-4B07-7906-7485F6BDC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C1186-B454-3034-6BB9-3E0277562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D56EE-8F50-459D-A077-39DF8D5EB34E}" type="datetimeFigureOut">
              <a:rPr lang="ga-IE" smtClean="0"/>
              <a:t>07/05/2024</a:t>
            </a:fld>
            <a:endParaRPr lang="ga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DC8B8-0AAF-9ED9-F6B5-1A8FF5D5F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C1408-545F-2198-855B-B11685EBC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FAA8-EB1B-41AD-B687-AF7087ACA57B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597955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6BCFD-5EEA-6E94-68F7-B458014AB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818AD-F504-9F9F-B10E-8B2FA79F7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3A3E8-86DA-B593-2346-A0ACD39C0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11703C-244E-A118-0D50-1897675038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73A953-3F63-38A6-72CF-DD9CEBC8F6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EE856-C37A-FFA5-BFC0-B5A2B5C18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D56EE-8F50-459D-A077-39DF8D5EB34E}" type="datetimeFigureOut">
              <a:rPr lang="ga-IE" smtClean="0"/>
              <a:t>07/05/2024</a:t>
            </a:fld>
            <a:endParaRPr lang="ga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1ADDF0-B6CE-4A32-BC05-3AB1827D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9DFF2E-763F-7121-AF34-AA4326C95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FAA8-EB1B-41AD-B687-AF7087ACA57B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130548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30B9F-5BF2-302A-94FF-B4CE3B1B2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4A138-2D0D-F023-429D-991B71994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D56EE-8F50-459D-A077-39DF8D5EB34E}" type="datetimeFigureOut">
              <a:rPr lang="ga-IE" smtClean="0"/>
              <a:t>07/05/2024</a:t>
            </a:fld>
            <a:endParaRPr lang="ga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DB0C79-5843-15CD-67B1-7CA9DE078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E4DCDA-C91A-4FE0-5F6A-89AA4372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FAA8-EB1B-41AD-B687-AF7087ACA57B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1971619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F5D1DE-9ABB-3CF2-00A0-E56840FC0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D56EE-8F50-459D-A077-39DF8D5EB34E}" type="datetimeFigureOut">
              <a:rPr lang="ga-IE" smtClean="0"/>
              <a:t>07/05/2024</a:t>
            </a:fld>
            <a:endParaRPr lang="ga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1659D3-E608-4267-A338-5AC6A5B02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DF37C-2351-CA89-ACE8-744BE6AAB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FAA8-EB1B-41AD-B687-AF7087ACA57B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987724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74586-DF5C-9E55-ACDD-63980518D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20DE1-4B74-D73B-DA93-949D07453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0C4B9-F9E1-2D77-6149-9CAAA7CBB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E230BA-F450-967E-E32E-8C259AE25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D56EE-8F50-459D-A077-39DF8D5EB34E}" type="datetimeFigureOut">
              <a:rPr lang="ga-IE" smtClean="0"/>
              <a:t>07/05/2024</a:t>
            </a:fld>
            <a:endParaRPr lang="ga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640C8-BE5C-32F3-9374-98152DA9B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0875AD-0EFE-1205-0C12-32F3515CB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FAA8-EB1B-41AD-B687-AF7087ACA57B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400750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541A4-64F6-595C-6D5E-BE7263C66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07D403-7954-B3CB-854E-F4364A683E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a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66D4DD-9C05-4E83-F961-B6B625041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95BA4C-A9E2-E9B2-0F73-2AAA9967C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D56EE-8F50-459D-A077-39DF8D5EB34E}" type="datetimeFigureOut">
              <a:rPr lang="ga-IE" smtClean="0"/>
              <a:t>07/05/2024</a:t>
            </a:fld>
            <a:endParaRPr lang="ga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290C6D-AD62-1E0D-ABA8-28B62D983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09748-9AE6-2144-D0BB-1B68AEB9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FAA8-EB1B-41AD-B687-AF7087ACA57B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21724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9417D9-85C6-D472-198B-F0453F5FC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9E1A7-7E3A-51A0-6F97-58C1ED2B4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7384B-692A-EBB6-AAB4-4DFC291F3F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9D56EE-8F50-459D-A077-39DF8D5EB34E}" type="datetimeFigureOut">
              <a:rPr lang="ga-IE" smtClean="0"/>
              <a:t>07/05/2024</a:t>
            </a:fld>
            <a:endParaRPr lang="ga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2D05-2347-B23E-5AD5-BAF3CFDD55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ga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9DDC2-C08A-223B-52D9-802E2B5AF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9EFAA8-EB1B-41AD-B687-AF7087ACA57B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51042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ga-I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778EC6E-B783-44A8-9FF7-FEF1EE6DC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94178" cy="6857999"/>
          </a:xfrm>
          <a:custGeom>
            <a:avLst/>
            <a:gdLst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90715 w 8733721"/>
              <a:gd name="connsiteY22" fmla="*/ 1742490 h 6857999"/>
              <a:gd name="connsiteX23" fmla="*/ 8415178 w 8733721"/>
              <a:gd name="connsiteY23" fmla="*/ 1818229 h 6857999"/>
              <a:gd name="connsiteX24" fmla="*/ 8409273 w 8733721"/>
              <a:gd name="connsiteY24" fmla="*/ 1862723 h 6857999"/>
              <a:gd name="connsiteX25" fmla="*/ 8414840 w 8733721"/>
              <a:gd name="connsiteY25" fmla="*/ 1917476 h 6857999"/>
              <a:gd name="connsiteX26" fmla="*/ 8410734 w 8733721"/>
              <a:gd name="connsiteY26" fmla="*/ 1972204 h 6857999"/>
              <a:gd name="connsiteX27" fmla="*/ 8416466 w 8733721"/>
              <a:gd name="connsiteY27" fmla="*/ 2054291 h 6857999"/>
              <a:gd name="connsiteX28" fmla="*/ 8409837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90715 w 8733721"/>
              <a:gd name="connsiteY22" fmla="*/ 1742490 h 6857999"/>
              <a:gd name="connsiteX23" fmla="*/ 8385393 w 8733721"/>
              <a:gd name="connsiteY23" fmla="*/ 1812272 h 6857999"/>
              <a:gd name="connsiteX24" fmla="*/ 8409273 w 8733721"/>
              <a:gd name="connsiteY24" fmla="*/ 1862723 h 6857999"/>
              <a:gd name="connsiteX25" fmla="*/ 8414840 w 8733721"/>
              <a:gd name="connsiteY25" fmla="*/ 1917476 h 6857999"/>
              <a:gd name="connsiteX26" fmla="*/ 8410734 w 8733721"/>
              <a:gd name="connsiteY26" fmla="*/ 1972204 h 6857999"/>
              <a:gd name="connsiteX27" fmla="*/ 8416466 w 8733721"/>
              <a:gd name="connsiteY27" fmla="*/ 2054291 h 6857999"/>
              <a:gd name="connsiteX28" fmla="*/ 8409837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60930 w 8733721"/>
              <a:gd name="connsiteY22" fmla="*/ 1742490 h 6857999"/>
              <a:gd name="connsiteX23" fmla="*/ 8385393 w 8733721"/>
              <a:gd name="connsiteY23" fmla="*/ 1812272 h 6857999"/>
              <a:gd name="connsiteX24" fmla="*/ 8409273 w 8733721"/>
              <a:gd name="connsiteY24" fmla="*/ 1862723 h 6857999"/>
              <a:gd name="connsiteX25" fmla="*/ 8414840 w 8733721"/>
              <a:gd name="connsiteY25" fmla="*/ 1917476 h 6857999"/>
              <a:gd name="connsiteX26" fmla="*/ 8410734 w 8733721"/>
              <a:gd name="connsiteY26" fmla="*/ 1972204 h 6857999"/>
              <a:gd name="connsiteX27" fmla="*/ 8416466 w 8733721"/>
              <a:gd name="connsiteY27" fmla="*/ 2054291 h 6857999"/>
              <a:gd name="connsiteX28" fmla="*/ 8409837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60930 w 8733721"/>
              <a:gd name="connsiteY22" fmla="*/ 1742490 h 6857999"/>
              <a:gd name="connsiteX23" fmla="*/ 8385393 w 8733721"/>
              <a:gd name="connsiteY23" fmla="*/ 1812272 h 6857999"/>
              <a:gd name="connsiteX24" fmla="*/ 8409273 w 8733721"/>
              <a:gd name="connsiteY24" fmla="*/ 1862723 h 6857999"/>
              <a:gd name="connsiteX25" fmla="*/ 8414840 w 8733721"/>
              <a:gd name="connsiteY25" fmla="*/ 1917476 h 6857999"/>
              <a:gd name="connsiteX26" fmla="*/ 8410734 w 8733721"/>
              <a:gd name="connsiteY26" fmla="*/ 1972204 h 6857999"/>
              <a:gd name="connsiteX27" fmla="*/ 8386681 w 8733721"/>
              <a:gd name="connsiteY27" fmla="*/ 2066205 h 6857999"/>
              <a:gd name="connsiteX28" fmla="*/ 8409837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60930 w 8733721"/>
              <a:gd name="connsiteY22" fmla="*/ 1742490 h 6857999"/>
              <a:gd name="connsiteX23" fmla="*/ 8385393 w 8733721"/>
              <a:gd name="connsiteY23" fmla="*/ 1812272 h 6857999"/>
              <a:gd name="connsiteX24" fmla="*/ 8409273 w 8733721"/>
              <a:gd name="connsiteY24" fmla="*/ 1862723 h 6857999"/>
              <a:gd name="connsiteX25" fmla="*/ 8414840 w 8733721"/>
              <a:gd name="connsiteY25" fmla="*/ 1917476 h 6857999"/>
              <a:gd name="connsiteX26" fmla="*/ 8410734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60930 w 8733721"/>
              <a:gd name="connsiteY22" fmla="*/ 1742490 h 6857999"/>
              <a:gd name="connsiteX23" fmla="*/ 8385393 w 8733721"/>
              <a:gd name="connsiteY23" fmla="*/ 1812272 h 6857999"/>
              <a:gd name="connsiteX24" fmla="*/ 8409273 w 8733721"/>
              <a:gd name="connsiteY24" fmla="*/ 1862723 h 6857999"/>
              <a:gd name="connsiteX25" fmla="*/ 8414840 w 8733721"/>
              <a:gd name="connsiteY25" fmla="*/ 1917476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60930 w 8733721"/>
              <a:gd name="connsiteY22" fmla="*/ 1742490 h 6857999"/>
              <a:gd name="connsiteX23" fmla="*/ 8385393 w 8733721"/>
              <a:gd name="connsiteY23" fmla="*/ 1812272 h 6857999"/>
              <a:gd name="connsiteX24" fmla="*/ 8409273 w 8733721"/>
              <a:gd name="connsiteY24" fmla="*/ 1862723 h 6857999"/>
              <a:gd name="connsiteX25" fmla="*/ 8385055 w 8733721"/>
              <a:gd name="connsiteY25" fmla="*/ 1923433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60930 w 8733721"/>
              <a:gd name="connsiteY22" fmla="*/ 1742490 h 6857999"/>
              <a:gd name="connsiteX23" fmla="*/ 8385393 w 8733721"/>
              <a:gd name="connsiteY23" fmla="*/ 1812272 h 6857999"/>
              <a:gd name="connsiteX24" fmla="*/ 8379488 w 8733721"/>
              <a:gd name="connsiteY24" fmla="*/ 1856766 h 6857999"/>
              <a:gd name="connsiteX25" fmla="*/ 8385055 w 8733721"/>
              <a:gd name="connsiteY25" fmla="*/ 1923433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60930 w 8733721"/>
              <a:gd name="connsiteY22" fmla="*/ 1742490 h 6857999"/>
              <a:gd name="connsiteX23" fmla="*/ 8343694 w 8733721"/>
              <a:gd name="connsiteY23" fmla="*/ 1812272 h 6857999"/>
              <a:gd name="connsiteX24" fmla="*/ 8379488 w 8733721"/>
              <a:gd name="connsiteY24" fmla="*/ 1856766 h 6857999"/>
              <a:gd name="connsiteX25" fmla="*/ 8385055 w 8733721"/>
              <a:gd name="connsiteY25" fmla="*/ 1923433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24762 w 8733721"/>
              <a:gd name="connsiteY21" fmla="*/ 1632434 h 6857999"/>
              <a:gd name="connsiteX22" fmla="*/ 8360930 w 8733721"/>
              <a:gd name="connsiteY22" fmla="*/ 1742490 h 6857999"/>
              <a:gd name="connsiteX23" fmla="*/ 8343694 w 8733721"/>
              <a:gd name="connsiteY23" fmla="*/ 1812272 h 6857999"/>
              <a:gd name="connsiteX24" fmla="*/ 8379488 w 8733721"/>
              <a:gd name="connsiteY24" fmla="*/ 1856766 h 6857999"/>
              <a:gd name="connsiteX25" fmla="*/ 8385055 w 8733721"/>
              <a:gd name="connsiteY25" fmla="*/ 1923433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24762 w 8733721"/>
              <a:gd name="connsiteY21" fmla="*/ 1632434 h 6857999"/>
              <a:gd name="connsiteX22" fmla="*/ 8319231 w 8733721"/>
              <a:gd name="connsiteY22" fmla="*/ 1742490 h 6857999"/>
              <a:gd name="connsiteX23" fmla="*/ 8343694 w 8733721"/>
              <a:gd name="connsiteY23" fmla="*/ 1812272 h 6857999"/>
              <a:gd name="connsiteX24" fmla="*/ 8379488 w 8733721"/>
              <a:gd name="connsiteY24" fmla="*/ 1856766 h 6857999"/>
              <a:gd name="connsiteX25" fmla="*/ 8385055 w 8733721"/>
              <a:gd name="connsiteY25" fmla="*/ 1923433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24762 w 8733721"/>
              <a:gd name="connsiteY21" fmla="*/ 1632434 h 6857999"/>
              <a:gd name="connsiteX22" fmla="*/ 8319231 w 8733721"/>
              <a:gd name="connsiteY22" fmla="*/ 1742490 h 6857999"/>
              <a:gd name="connsiteX23" fmla="*/ 8343694 w 8733721"/>
              <a:gd name="connsiteY23" fmla="*/ 1812272 h 6857999"/>
              <a:gd name="connsiteX24" fmla="*/ 8379488 w 8733721"/>
              <a:gd name="connsiteY24" fmla="*/ 1856766 h 6857999"/>
              <a:gd name="connsiteX25" fmla="*/ 8385055 w 8733721"/>
              <a:gd name="connsiteY25" fmla="*/ 1923433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09415 w 8733721"/>
              <a:gd name="connsiteY46" fmla="*/ 4060536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24762 w 8733721"/>
              <a:gd name="connsiteY21" fmla="*/ 1632434 h 6857999"/>
              <a:gd name="connsiteX22" fmla="*/ 8319231 w 8733721"/>
              <a:gd name="connsiteY22" fmla="*/ 1742490 h 6857999"/>
              <a:gd name="connsiteX23" fmla="*/ 8343694 w 8733721"/>
              <a:gd name="connsiteY23" fmla="*/ 1812272 h 6857999"/>
              <a:gd name="connsiteX24" fmla="*/ 8379488 w 8733721"/>
              <a:gd name="connsiteY24" fmla="*/ 1856766 h 6857999"/>
              <a:gd name="connsiteX25" fmla="*/ 8385055 w 8733721"/>
              <a:gd name="connsiteY25" fmla="*/ 1923433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09415 w 8733721"/>
              <a:gd name="connsiteY46" fmla="*/ 4060536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27583 w 8733721"/>
              <a:gd name="connsiteY51" fmla="*/ 4649885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24762 w 8733721"/>
              <a:gd name="connsiteY21" fmla="*/ 1632434 h 6857999"/>
              <a:gd name="connsiteX22" fmla="*/ 8319231 w 8733721"/>
              <a:gd name="connsiteY22" fmla="*/ 1742490 h 6857999"/>
              <a:gd name="connsiteX23" fmla="*/ 8343694 w 8733721"/>
              <a:gd name="connsiteY23" fmla="*/ 1812272 h 6857999"/>
              <a:gd name="connsiteX24" fmla="*/ 8379488 w 8733721"/>
              <a:gd name="connsiteY24" fmla="*/ 1856766 h 6857999"/>
              <a:gd name="connsiteX25" fmla="*/ 8385055 w 8733721"/>
              <a:gd name="connsiteY25" fmla="*/ 1923433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09415 w 8733721"/>
              <a:gd name="connsiteY46" fmla="*/ 4060536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57285 w 8733721"/>
              <a:gd name="connsiteY50" fmla="*/ 4526395 h 6857999"/>
              <a:gd name="connsiteX51" fmla="*/ 8127583 w 8733721"/>
              <a:gd name="connsiteY51" fmla="*/ 4649885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236175 w 8733721"/>
              <a:gd name="connsiteY4" fmla="*/ 2 h 6857999"/>
              <a:gd name="connsiteX5" fmla="*/ 8231178 w 8733721"/>
              <a:gd name="connsiteY5" fmla="*/ 14562 h 6857999"/>
              <a:gd name="connsiteX6" fmla="*/ 8234773 w 8733721"/>
              <a:gd name="connsiteY6" fmla="*/ 59077 h 6857999"/>
              <a:gd name="connsiteX7" fmla="*/ 8227623 w 8733721"/>
              <a:gd name="connsiteY7" fmla="*/ 107668 h 6857999"/>
              <a:gd name="connsiteX8" fmla="*/ 8246150 w 8733721"/>
              <a:gd name="connsiteY8" fmla="*/ 246136 h 6857999"/>
              <a:gd name="connsiteX9" fmla="*/ 8224308 w 8733721"/>
              <a:gd name="connsiteY9" fmla="*/ 372908 h 6857999"/>
              <a:gd name="connsiteX10" fmla="*/ 8221687 w 8733721"/>
              <a:gd name="connsiteY10" fmla="*/ 450607 h 6857999"/>
              <a:gd name="connsiteX11" fmla="*/ 8232987 w 8733721"/>
              <a:gd name="connsiteY11" fmla="*/ 812800 h 6857999"/>
              <a:gd name="connsiteX12" fmla="*/ 8241364 w 8733721"/>
              <a:gd name="connsiteY12" fmla="*/ 912727 h 6857999"/>
              <a:gd name="connsiteX13" fmla="*/ 8240165 w 8733721"/>
              <a:gd name="connsiteY13" fmla="*/ 989950 h 6857999"/>
              <a:gd name="connsiteX14" fmla="*/ 8243561 w 8733721"/>
              <a:gd name="connsiteY14" fmla="*/ 1141745 h 6857999"/>
              <a:gd name="connsiteX15" fmla="*/ 8256144 w 8733721"/>
              <a:gd name="connsiteY15" fmla="*/ 1265454 h 6857999"/>
              <a:gd name="connsiteX16" fmla="*/ 8281494 w 8733721"/>
              <a:gd name="connsiteY16" fmla="*/ 1385480 h 6857999"/>
              <a:gd name="connsiteX17" fmla="*/ 8297877 w 8733721"/>
              <a:gd name="connsiteY17" fmla="*/ 1458060 h 6857999"/>
              <a:gd name="connsiteX18" fmla="*/ 8315502 w 8733721"/>
              <a:gd name="connsiteY18" fmla="*/ 1513175 h 6857999"/>
              <a:gd name="connsiteX19" fmla="*/ 8342335 w 8733721"/>
              <a:gd name="connsiteY19" fmla="*/ 1570809 h 6857999"/>
              <a:gd name="connsiteX20" fmla="*/ 8324762 w 8733721"/>
              <a:gd name="connsiteY20" fmla="*/ 1632434 h 6857999"/>
              <a:gd name="connsiteX21" fmla="*/ 8319231 w 8733721"/>
              <a:gd name="connsiteY21" fmla="*/ 1742490 h 6857999"/>
              <a:gd name="connsiteX22" fmla="*/ 8343694 w 8733721"/>
              <a:gd name="connsiteY22" fmla="*/ 1812272 h 6857999"/>
              <a:gd name="connsiteX23" fmla="*/ 8379488 w 8733721"/>
              <a:gd name="connsiteY23" fmla="*/ 1856766 h 6857999"/>
              <a:gd name="connsiteX24" fmla="*/ 8385055 w 8733721"/>
              <a:gd name="connsiteY24" fmla="*/ 1923433 h 6857999"/>
              <a:gd name="connsiteX25" fmla="*/ 8386906 w 8733721"/>
              <a:gd name="connsiteY25" fmla="*/ 1972204 h 6857999"/>
              <a:gd name="connsiteX26" fmla="*/ 8386681 w 8733721"/>
              <a:gd name="connsiteY26" fmla="*/ 2066205 h 6857999"/>
              <a:gd name="connsiteX27" fmla="*/ 8380052 w 8733721"/>
              <a:gd name="connsiteY27" fmla="*/ 2227417 h 6857999"/>
              <a:gd name="connsiteX28" fmla="*/ 8374483 w 8733721"/>
              <a:gd name="connsiteY28" fmla="*/ 2510933 h 6857999"/>
              <a:gd name="connsiteX29" fmla="*/ 8375191 w 8733721"/>
              <a:gd name="connsiteY29" fmla="*/ 2741866 h 6857999"/>
              <a:gd name="connsiteX30" fmla="*/ 8384389 w 8733721"/>
              <a:gd name="connsiteY30" fmla="*/ 2864935 h 6857999"/>
              <a:gd name="connsiteX31" fmla="*/ 8391822 w 8733721"/>
              <a:gd name="connsiteY31" fmla="*/ 2950807 h 6857999"/>
              <a:gd name="connsiteX32" fmla="*/ 8378111 w 8733721"/>
              <a:gd name="connsiteY32" fmla="*/ 2978246 h 6857999"/>
              <a:gd name="connsiteX33" fmla="*/ 8375025 w 8733721"/>
              <a:gd name="connsiteY33" fmla="*/ 2995916 h 6857999"/>
              <a:gd name="connsiteX34" fmla="*/ 8366764 w 8733721"/>
              <a:gd name="connsiteY34" fmla="*/ 2998648 h 6857999"/>
              <a:gd name="connsiteX35" fmla="*/ 8356827 w 8733721"/>
              <a:gd name="connsiteY35" fmla="*/ 3023630 h 6857999"/>
              <a:gd name="connsiteX36" fmla="*/ 8348883 w 8733721"/>
              <a:gd name="connsiteY36" fmla="*/ 3096975 h 6857999"/>
              <a:gd name="connsiteX37" fmla="*/ 8331320 w 8733721"/>
              <a:gd name="connsiteY37" fmla="*/ 3216657 h 6857999"/>
              <a:gd name="connsiteX38" fmla="*/ 8334250 w 8733721"/>
              <a:gd name="connsiteY38" fmla="*/ 3310980 h 6857999"/>
              <a:gd name="connsiteX39" fmla="*/ 8323018 w 8733721"/>
              <a:gd name="connsiteY39" fmla="*/ 3344725 h 6857999"/>
              <a:gd name="connsiteX40" fmla="*/ 8312317 w 8733721"/>
              <a:gd name="connsiteY40" fmla="*/ 3393250 h 6857999"/>
              <a:gd name="connsiteX41" fmla="*/ 8299110 w 8733721"/>
              <a:gd name="connsiteY41" fmla="*/ 3514536 h 6857999"/>
              <a:gd name="connsiteX42" fmla="*/ 8279421 w 8733721"/>
              <a:gd name="connsiteY42" fmla="*/ 3686149 h 6857999"/>
              <a:gd name="connsiteX43" fmla="*/ 8273021 w 8733721"/>
              <a:gd name="connsiteY43" fmla="*/ 3692208 h 6857999"/>
              <a:gd name="connsiteX44" fmla="*/ 8260968 w 8733721"/>
              <a:gd name="connsiteY44" fmla="*/ 3776022 h 6857999"/>
              <a:gd name="connsiteX45" fmla="*/ 8209415 w 8733721"/>
              <a:gd name="connsiteY45" fmla="*/ 4060536 h 6857999"/>
              <a:gd name="connsiteX46" fmla="*/ 8203359 w 8733721"/>
              <a:gd name="connsiteY46" fmla="*/ 4222149 h 6857999"/>
              <a:gd name="connsiteX47" fmla="*/ 8197502 w 8733721"/>
              <a:gd name="connsiteY47" fmla="*/ 4364683 h 6857999"/>
              <a:gd name="connsiteX48" fmla="*/ 8189960 w 8733721"/>
              <a:gd name="connsiteY48" fmla="*/ 4462471 h 6857999"/>
              <a:gd name="connsiteX49" fmla="*/ 8157285 w 8733721"/>
              <a:gd name="connsiteY49" fmla="*/ 4526395 h 6857999"/>
              <a:gd name="connsiteX50" fmla="*/ 8127583 w 8733721"/>
              <a:gd name="connsiteY50" fmla="*/ 4649885 h 6857999"/>
              <a:gd name="connsiteX51" fmla="*/ 8086875 w 8733721"/>
              <a:gd name="connsiteY51" fmla="*/ 4799019 h 6857999"/>
              <a:gd name="connsiteX52" fmla="*/ 8071779 w 8733721"/>
              <a:gd name="connsiteY52" fmla="*/ 4849614 h 6857999"/>
              <a:gd name="connsiteX53" fmla="*/ 8046521 w 8733721"/>
              <a:gd name="connsiteY53" fmla="*/ 4919971 h 6857999"/>
              <a:gd name="connsiteX54" fmla="*/ 7999171 w 8733721"/>
              <a:gd name="connsiteY54" fmla="*/ 5010766 h 6857999"/>
              <a:gd name="connsiteX55" fmla="*/ 7974494 w 8733721"/>
              <a:gd name="connsiteY55" fmla="*/ 5088190 h 6857999"/>
              <a:gd name="connsiteX56" fmla="*/ 7960017 w 8733721"/>
              <a:gd name="connsiteY56" fmla="*/ 5143922 h 6857999"/>
              <a:gd name="connsiteX57" fmla="*/ 7940570 w 8733721"/>
              <a:gd name="connsiteY57" fmla="*/ 5284346 h 6857999"/>
              <a:gd name="connsiteX58" fmla="*/ 7923844 w 8733721"/>
              <a:gd name="connsiteY58" fmla="*/ 5390948 h 6857999"/>
              <a:gd name="connsiteX59" fmla="*/ 7905061 w 8733721"/>
              <a:gd name="connsiteY59" fmla="*/ 5470854 h 6857999"/>
              <a:gd name="connsiteX60" fmla="*/ 7900574 w 8733721"/>
              <a:gd name="connsiteY60" fmla="*/ 5529643 h 6857999"/>
              <a:gd name="connsiteX61" fmla="*/ 7889879 w 8733721"/>
              <a:gd name="connsiteY61" fmla="*/ 5597292 h 6857999"/>
              <a:gd name="connsiteX62" fmla="*/ 7881533 w 8733721"/>
              <a:gd name="connsiteY62" fmla="*/ 5608899 h 6857999"/>
              <a:gd name="connsiteX63" fmla="*/ 7866845 w 8733721"/>
              <a:gd name="connsiteY63" fmla="*/ 5684911 h 6857999"/>
              <a:gd name="connsiteX64" fmla="*/ 7866707 w 8733721"/>
              <a:gd name="connsiteY64" fmla="*/ 5755776 h 6857999"/>
              <a:gd name="connsiteX65" fmla="*/ 7858630 w 8733721"/>
              <a:gd name="connsiteY65" fmla="*/ 5889599 h 6857999"/>
              <a:gd name="connsiteX66" fmla="*/ 7862852 w 8733721"/>
              <a:gd name="connsiteY66" fmla="*/ 5989744 h 6857999"/>
              <a:gd name="connsiteX67" fmla="*/ 7834617 w 8733721"/>
              <a:gd name="connsiteY67" fmla="*/ 6084926 h 6857999"/>
              <a:gd name="connsiteX68" fmla="*/ 7830440 w 8733721"/>
              <a:gd name="connsiteY68" fmla="*/ 6346549 h 6857999"/>
              <a:gd name="connsiteX69" fmla="*/ 7828988 w 8733721"/>
              <a:gd name="connsiteY69" fmla="*/ 6527527 h 6857999"/>
              <a:gd name="connsiteX70" fmla="*/ 7833220 w 8733721"/>
              <a:gd name="connsiteY70" fmla="*/ 6627129 h 6857999"/>
              <a:gd name="connsiteX71" fmla="*/ 7833451 w 8733721"/>
              <a:gd name="connsiteY71" fmla="*/ 6694819 h 6857999"/>
              <a:gd name="connsiteX72" fmla="*/ 7859394 w 8733721"/>
              <a:gd name="connsiteY72" fmla="*/ 6765445 h 6857999"/>
              <a:gd name="connsiteX73" fmla="*/ 7866873 w 8733721"/>
              <a:gd name="connsiteY73" fmla="*/ 6844697 h 6857999"/>
              <a:gd name="connsiteX74" fmla="*/ 7868076 w 8733721"/>
              <a:gd name="connsiteY74" fmla="*/ 6857999 h 6857999"/>
              <a:gd name="connsiteX75" fmla="*/ 2920621 w 8733721"/>
              <a:gd name="connsiteY75" fmla="*/ 6857999 h 6857999"/>
              <a:gd name="connsiteX76" fmla="*/ 961321 w 8733721"/>
              <a:gd name="connsiteY76" fmla="*/ 6857999 h 6857999"/>
              <a:gd name="connsiteX77" fmla="*/ 0 w 8733721"/>
              <a:gd name="connsiteY77" fmla="*/ 6857999 h 6857999"/>
              <a:gd name="connsiteX78" fmla="*/ 0 w 8733721"/>
              <a:gd name="connsiteY78" fmla="*/ 0 h 6857999"/>
              <a:gd name="connsiteX0" fmla="*/ 0 w 8394178"/>
              <a:gd name="connsiteY0" fmla="*/ 0 h 6857999"/>
              <a:gd name="connsiteX1" fmla="*/ 961321 w 8394178"/>
              <a:gd name="connsiteY1" fmla="*/ 0 h 6857999"/>
              <a:gd name="connsiteX2" fmla="*/ 2920621 w 8394178"/>
              <a:gd name="connsiteY2" fmla="*/ 0 h 6857999"/>
              <a:gd name="connsiteX3" fmla="*/ 8236175 w 8394178"/>
              <a:gd name="connsiteY3" fmla="*/ 2 h 6857999"/>
              <a:gd name="connsiteX4" fmla="*/ 8231178 w 8394178"/>
              <a:gd name="connsiteY4" fmla="*/ 14562 h 6857999"/>
              <a:gd name="connsiteX5" fmla="*/ 8234773 w 8394178"/>
              <a:gd name="connsiteY5" fmla="*/ 59077 h 6857999"/>
              <a:gd name="connsiteX6" fmla="*/ 8227623 w 8394178"/>
              <a:gd name="connsiteY6" fmla="*/ 107668 h 6857999"/>
              <a:gd name="connsiteX7" fmla="*/ 8246150 w 8394178"/>
              <a:gd name="connsiteY7" fmla="*/ 246136 h 6857999"/>
              <a:gd name="connsiteX8" fmla="*/ 8224308 w 8394178"/>
              <a:gd name="connsiteY8" fmla="*/ 372908 h 6857999"/>
              <a:gd name="connsiteX9" fmla="*/ 8221687 w 8394178"/>
              <a:gd name="connsiteY9" fmla="*/ 450607 h 6857999"/>
              <a:gd name="connsiteX10" fmla="*/ 8232987 w 8394178"/>
              <a:gd name="connsiteY10" fmla="*/ 812800 h 6857999"/>
              <a:gd name="connsiteX11" fmla="*/ 8241364 w 8394178"/>
              <a:gd name="connsiteY11" fmla="*/ 912727 h 6857999"/>
              <a:gd name="connsiteX12" fmla="*/ 8240165 w 8394178"/>
              <a:gd name="connsiteY12" fmla="*/ 989950 h 6857999"/>
              <a:gd name="connsiteX13" fmla="*/ 8243561 w 8394178"/>
              <a:gd name="connsiteY13" fmla="*/ 1141745 h 6857999"/>
              <a:gd name="connsiteX14" fmla="*/ 8256144 w 8394178"/>
              <a:gd name="connsiteY14" fmla="*/ 1265454 h 6857999"/>
              <a:gd name="connsiteX15" fmla="*/ 8281494 w 8394178"/>
              <a:gd name="connsiteY15" fmla="*/ 1385480 h 6857999"/>
              <a:gd name="connsiteX16" fmla="*/ 8297877 w 8394178"/>
              <a:gd name="connsiteY16" fmla="*/ 1458060 h 6857999"/>
              <a:gd name="connsiteX17" fmla="*/ 8315502 w 8394178"/>
              <a:gd name="connsiteY17" fmla="*/ 1513175 h 6857999"/>
              <a:gd name="connsiteX18" fmla="*/ 8342335 w 8394178"/>
              <a:gd name="connsiteY18" fmla="*/ 1570809 h 6857999"/>
              <a:gd name="connsiteX19" fmla="*/ 8324762 w 8394178"/>
              <a:gd name="connsiteY19" fmla="*/ 1632434 h 6857999"/>
              <a:gd name="connsiteX20" fmla="*/ 8319231 w 8394178"/>
              <a:gd name="connsiteY20" fmla="*/ 1742490 h 6857999"/>
              <a:gd name="connsiteX21" fmla="*/ 8343694 w 8394178"/>
              <a:gd name="connsiteY21" fmla="*/ 1812272 h 6857999"/>
              <a:gd name="connsiteX22" fmla="*/ 8379488 w 8394178"/>
              <a:gd name="connsiteY22" fmla="*/ 1856766 h 6857999"/>
              <a:gd name="connsiteX23" fmla="*/ 8385055 w 8394178"/>
              <a:gd name="connsiteY23" fmla="*/ 1923433 h 6857999"/>
              <a:gd name="connsiteX24" fmla="*/ 8386906 w 8394178"/>
              <a:gd name="connsiteY24" fmla="*/ 1972204 h 6857999"/>
              <a:gd name="connsiteX25" fmla="*/ 8386681 w 8394178"/>
              <a:gd name="connsiteY25" fmla="*/ 2066205 h 6857999"/>
              <a:gd name="connsiteX26" fmla="*/ 8380052 w 8394178"/>
              <a:gd name="connsiteY26" fmla="*/ 2227417 h 6857999"/>
              <a:gd name="connsiteX27" fmla="*/ 8374483 w 8394178"/>
              <a:gd name="connsiteY27" fmla="*/ 2510933 h 6857999"/>
              <a:gd name="connsiteX28" fmla="*/ 8375191 w 8394178"/>
              <a:gd name="connsiteY28" fmla="*/ 2741866 h 6857999"/>
              <a:gd name="connsiteX29" fmla="*/ 8384389 w 8394178"/>
              <a:gd name="connsiteY29" fmla="*/ 2864935 h 6857999"/>
              <a:gd name="connsiteX30" fmla="*/ 8391822 w 8394178"/>
              <a:gd name="connsiteY30" fmla="*/ 2950807 h 6857999"/>
              <a:gd name="connsiteX31" fmla="*/ 8378111 w 8394178"/>
              <a:gd name="connsiteY31" fmla="*/ 2978246 h 6857999"/>
              <a:gd name="connsiteX32" fmla="*/ 8375025 w 8394178"/>
              <a:gd name="connsiteY32" fmla="*/ 2995916 h 6857999"/>
              <a:gd name="connsiteX33" fmla="*/ 8366764 w 8394178"/>
              <a:gd name="connsiteY33" fmla="*/ 2998648 h 6857999"/>
              <a:gd name="connsiteX34" fmla="*/ 8356827 w 8394178"/>
              <a:gd name="connsiteY34" fmla="*/ 3023630 h 6857999"/>
              <a:gd name="connsiteX35" fmla="*/ 8348883 w 8394178"/>
              <a:gd name="connsiteY35" fmla="*/ 3096975 h 6857999"/>
              <a:gd name="connsiteX36" fmla="*/ 8331320 w 8394178"/>
              <a:gd name="connsiteY36" fmla="*/ 3216657 h 6857999"/>
              <a:gd name="connsiteX37" fmla="*/ 8334250 w 8394178"/>
              <a:gd name="connsiteY37" fmla="*/ 3310980 h 6857999"/>
              <a:gd name="connsiteX38" fmla="*/ 8323018 w 8394178"/>
              <a:gd name="connsiteY38" fmla="*/ 3344725 h 6857999"/>
              <a:gd name="connsiteX39" fmla="*/ 8312317 w 8394178"/>
              <a:gd name="connsiteY39" fmla="*/ 3393250 h 6857999"/>
              <a:gd name="connsiteX40" fmla="*/ 8299110 w 8394178"/>
              <a:gd name="connsiteY40" fmla="*/ 3514536 h 6857999"/>
              <a:gd name="connsiteX41" fmla="*/ 8279421 w 8394178"/>
              <a:gd name="connsiteY41" fmla="*/ 3686149 h 6857999"/>
              <a:gd name="connsiteX42" fmla="*/ 8273021 w 8394178"/>
              <a:gd name="connsiteY42" fmla="*/ 3692208 h 6857999"/>
              <a:gd name="connsiteX43" fmla="*/ 8260968 w 8394178"/>
              <a:gd name="connsiteY43" fmla="*/ 3776022 h 6857999"/>
              <a:gd name="connsiteX44" fmla="*/ 8209415 w 8394178"/>
              <a:gd name="connsiteY44" fmla="*/ 4060536 h 6857999"/>
              <a:gd name="connsiteX45" fmla="*/ 8203359 w 8394178"/>
              <a:gd name="connsiteY45" fmla="*/ 4222149 h 6857999"/>
              <a:gd name="connsiteX46" fmla="*/ 8197502 w 8394178"/>
              <a:gd name="connsiteY46" fmla="*/ 4364683 h 6857999"/>
              <a:gd name="connsiteX47" fmla="*/ 8189960 w 8394178"/>
              <a:gd name="connsiteY47" fmla="*/ 4462471 h 6857999"/>
              <a:gd name="connsiteX48" fmla="*/ 8157285 w 8394178"/>
              <a:gd name="connsiteY48" fmla="*/ 4526395 h 6857999"/>
              <a:gd name="connsiteX49" fmla="*/ 8127583 w 8394178"/>
              <a:gd name="connsiteY49" fmla="*/ 4649885 h 6857999"/>
              <a:gd name="connsiteX50" fmla="*/ 8086875 w 8394178"/>
              <a:gd name="connsiteY50" fmla="*/ 4799019 h 6857999"/>
              <a:gd name="connsiteX51" fmla="*/ 8071779 w 8394178"/>
              <a:gd name="connsiteY51" fmla="*/ 4849614 h 6857999"/>
              <a:gd name="connsiteX52" fmla="*/ 8046521 w 8394178"/>
              <a:gd name="connsiteY52" fmla="*/ 4919971 h 6857999"/>
              <a:gd name="connsiteX53" fmla="*/ 7999171 w 8394178"/>
              <a:gd name="connsiteY53" fmla="*/ 5010766 h 6857999"/>
              <a:gd name="connsiteX54" fmla="*/ 7974494 w 8394178"/>
              <a:gd name="connsiteY54" fmla="*/ 5088190 h 6857999"/>
              <a:gd name="connsiteX55" fmla="*/ 7960017 w 8394178"/>
              <a:gd name="connsiteY55" fmla="*/ 5143922 h 6857999"/>
              <a:gd name="connsiteX56" fmla="*/ 7940570 w 8394178"/>
              <a:gd name="connsiteY56" fmla="*/ 5284346 h 6857999"/>
              <a:gd name="connsiteX57" fmla="*/ 7923844 w 8394178"/>
              <a:gd name="connsiteY57" fmla="*/ 5390948 h 6857999"/>
              <a:gd name="connsiteX58" fmla="*/ 7905061 w 8394178"/>
              <a:gd name="connsiteY58" fmla="*/ 5470854 h 6857999"/>
              <a:gd name="connsiteX59" fmla="*/ 7900574 w 8394178"/>
              <a:gd name="connsiteY59" fmla="*/ 5529643 h 6857999"/>
              <a:gd name="connsiteX60" fmla="*/ 7889879 w 8394178"/>
              <a:gd name="connsiteY60" fmla="*/ 5597292 h 6857999"/>
              <a:gd name="connsiteX61" fmla="*/ 7881533 w 8394178"/>
              <a:gd name="connsiteY61" fmla="*/ 5608899 h 6857999"/>
              <a:gd name="connsiteX62" fmla="*/ 7866845 w 8394178"/>
              <a:gd name="connsiteY62" fmla="*/ 5684911 h 6857999"/>
              <a:gd name="connsiteX63" fmla="*/ 7866707 w 8394178"/>
              <a:gd name="connsiteY63" fmla="*/ 5755776 h 6857999"/>
              <a:gd name="connsiteX64" fmla="*/ 7858630 w 8394178"/>
              <a:gd name="connsiteY64" fmla="*/ 5889599 h 6857999"/>
              <a:gd name="connsiteX65" fmla="*/ 7862852 w 8394178"/>
              <a:gd name="connsiteY65" fmla="*/ 5989744 h 6857999"/>
              <a:gd name="connsiteX66" fmla="*/ 7834617 w 8394178"/>
              <a:gd name="connsiteY66" fmla="*/ 6084926 h 6857999"/>
              <a:gd name="connsiteX67" fmla="*/ 7830440 w 8394178"/>
              <a:gd name="connsiteY67" fmla="*/ 6346549 h 6857999"/>
              <a:gd name="connsiteX68" fmla="*/ 7828988 w 8394178"/>
              <a:gd name="connsiteY68" fmla="*/ 6527527 h 6857999"/>
              <a:gd name="connsiteX69" fmla="*/ 7833220 w 8394178"/>
              <a:gd name="connsiteY69" fmla="*/ 6627129 h 6857999"/>
              <a:gd name="connsiteX70" fmla="*/ 7833451 w 8394178"/>
              <a:gd name="connsiteY70" fmla="*/ 6694819 h 6857999"/>
              <a:gd name="connsiteX71" fmla="*/ 7859394 w 8394178"/>
              <a:gd name="connsiteY71" fmla="*/ 6765445 h 6857999"/>
              <a:gd name="connsiteX72" fmla="*/ 7866873 w 8394178"/>
              <a:gd name="connsiteY72" fmla="*/ 6844697 h 6857999"/>
              <a:gd name="connsiteX73" fmla="*/ 7868076 w 8394178"/>
              <a:gd name="connsiteY73" fmla="*/ 6857999 h 6857999"/>
              <a:gd name="connsiteX74" fmla="*/ 2920621 w 8394178"/>
              <a:gd name="connsiteY74" fmla="*/ 6857999 h 6857999"/>
              <a:gd name="connsiteX75" fmla="*/ 961321 w 8394178"/>
              <a:gd name="connsiteY75" fmla="*/ 6857999 h 6857999"/>
              <a:gd name="connsiteX76" fmla="*/ 0 w 8394178"/>
              <a:gd name="connsiteY76" fmla="*/ 6857999 h 6857999"/>
              <a:gd name="connsiteX77" fmla="*/ 0 w 8394178"/>
              <a:gd name="connsiteY77" fmla="*/ 0 h 6857999"/>
              <a:gd name="connsiteX0" fmla="*/ 0 w 8394178"/>
              <a:gd name="connsiteY0" fmla="*/ 0 h 6857999"/>
              <a:gd name="connsiteX1" fmla="*/ 961321 w 8394178"/>
              <a:gd name="connsiteY1" fmla="*/ 0 h 6857999"/>
              <a:gd name="connsiteX2" fmla="*/ 8236175 w 8394178"/>
              <a:gd name="connsiteY2" fmla="*/ 2 h 6857999"/>
              <a:gd name="connsiteX3" fmla="*/ 8231178 w 8394178"/>
              <a:gd name="connsiteY3" fmla="*/ 14562 h 6857999"/>
              <a:gd name="connsiteX4" fmla="*/ 8234773 w 8394178"/>
              <a:gd name="connsiteY4" fmla="*/ 59077 h 6857999"/>
              <a:gd name="connsiteX5" fmla="*/ 8227623 w 8394178"/>
              <a:gd name="connsiteY5" fmla="*/ 107668 h 6857999"/>
              <a:gd name="connsiteX6" fmla="*/ 8246150 w 8394178"/>
              <a:gd name="connsiteY6" fmla="*/ 246136 h 6857999"/>
              <a:gd name="connsiteX7" fmla="*/ 8224308 w 8394178"/>
              <a:gd name="connsiteY7" fmla="*/ 372908 h 6857999"/>
              <a:gd name="connsiteX8" fmla="*/ 8221687 w 8394178"/>
              <a:gd name="connsiteY8" fmla="*/ 450607 h 6857999"/>
              <a:gd name="connsiteX9" fmla="*/ 8232987 w 8394178"/>
              <a:gd name="connsiteY9" fmla="*/ 812800 h 6857999"/>
              <a:gd name="connsiteX10" fmla="*/ 8241364 w 8394178"/>
              <a:gd name="connsiteY10" fmla="*/ 912727 h 6857999"/>
              <a:gd name="connsiteX11" fmla="*/ 8240165 w 8394178"/>
              <a:gd name="connsiteY11" fmla="*/ 989950 h 6857999"/>
              <a:gd name="connsiteX12" fmla="*/ 8243561 w 8394178"/>
              <a:gd name="connsiteY12" fmla="*/ 1141745 h 6857999"/>
              <a:gd name="connsiteX13" fmla="*/ 8256144 w 8394178"/>
              <a:gd name="connsiteY13" fmla="*/ 1265454 h 6857999"/>
              <a:gd name="connsiteX14" fmla="*/ 8281494 w 8394178"/>
              <a:gd name="connsiteY14" fmla="*/ 1385480 h 6857999"/>
              <a:gd name="connsiteX15" fmla="*/ 8297877 w 8394178"/>
              <a:gd name="connsiteY15" fmla="*/ 1458060 h 6857999"/>
              <a:gd name="connsiteX16" fmla="*/ 8315502 w 8394178"/>
              <a:gd name="connsiteY16" fmla="*/ 1513175 h 6857999"/>
              <a:gd name="connsiteX17" fmla="*/ 8342335 w 8394178"/>
              <a:gd name="connsiteY17" fmla="*/ 1570809 h 6857999"/>
              <a:gd name="connsiteX18" fmla="*/ 8324762 w 8394178"/>
              <a:gd name="connsiteY18" fmla="*/ 1632434 h 6857999"/>
              <a:gd name="connsiteX19" fmla="*/ 8319231 w 8394178"/>
              <a:gd name="connsiteY19" fmla="*/ 1742490 h 6857999"/>
              <a:gd name="connsiteX20" fmla="*/ 8343694 w 8394178"/>
              <a:gd name="connsiteY20" fmla="*/ 1812272 h 6857999"/>
              <a:gd name="connsiteX21" fmla="*/ 8379488 w 8394178"/>
              <a:gd name="connsiteY21" fmla="*/ 1856766 h 6857999"/>
              <a:gd name="connsiteX22" fmla="*/ 8385055 w 8394178"/>
              <a:gd name="connsiteY22" fmla="*/ 1923433 h 6857999"/>
              <a:gd name="connsiteX23" fmla="*/ 8386906 w 8394178"/>
              <a:gd name="connsiteY23" fmla="*/ 1972204 h 6857999"/>
              <a:gd name="connsiteX24" fmla="*/ 8386681 w 8394178"/>
              <a:gd name="connsiteY24" fmla="*/ 2066205 h 6857999"/>
              <a:gd name="connsiteX25" fmla="*/ 8380052 w 8394178"/>
              <a:gd name="connsiteY25" fmla="*/ 2227417 h 6857999"/>
              <a:gd name="connsiteX26" fmla="*/ 8374483 w 8394178"/>
              <a:gd name="connsiteY26" fmla="*/ 2510933 h 6857999"/>
              <a:gd name="connsiteX27" fmla="*/ 8375191 w 8394178"/>
              <a:gd name="connsiteY27" fmla="*/ 2741866 h 6857999"/>
              <a:gd name="connsiteX28" fmla="*/ 8384389 w 8394178"/>
              <a:gd name="connsiteY28" fmla="*/ 2864935 h 6857999"/>
              <a:gd name="connsiteX29" fmla="*/ 8391822 w 8394178"/>
              <a:gd name="connsiteY29" fmla="*/ 2950807 h 6857999"/>
              <a:gd name="connsiteX30" fmla="*/ 8378111 w 8394178"/>
              <a:gd name="connsiteY30" fmla="*/ 2978246 h 6857999"/>
              <a:gd name="connsiteX31" fmla="*/ 8375025 w 8394178"/>
              <a:gd name="connsiteY31" fmla="*/ 2995916 h 6857999"/>
              <a:gd name="connsiteX32" fmla="*/ 8366764 w 8394178"/>
              <a:gd name="connsiteY32" fmla="*/ 2998648 h 6857999"/>
              <a:gd name="connsiteX33" fmla="*/ 8356827 w 8394178"/>
              <a:gd name="connsiteY33" fmla="*/ 3023630 h 6857999"/>
              <a:gd name="connsiteX34" fmla="*/ 8348883 w 8394178"/>
              <a:gd name="connsiteY34" fmla="*/ 3096975 h 6857999"/>
              <a:gd name="connsiteX35" fmla="*/ 8331320 w 8394178"/>
              <a:gd name="connsiteY35" fmla="*/ 3216657 h 6857999"/>
              <a:gd name="connsiteX36" fmla="*/ 8334250 w 8394178"/>
              <a:gd name="connsiteY36" fmla="*/ 3310980 h 6857999"/>
              <a:gd name="connsiteX37" fmla="*/ 8323018 w 8394178"/>
              <a:gd name="connsiteY37" fmla="*/ 3344725 h 6857999"/>
              <a:gd name="connsiteX38" fmla="*/ 8312317 w 8394178"/>
              <a:gd name="connsiteY38" fmla="*/ 3393250 h 6857999"/>
              <a:gd name="connsiteX39" fmla="*/ 8299110 w 8394178"/>
              <a:gd name="connsiteY39" fmla="*/ 3514536 h 6857999"/>
              <a:gd name="connsiteX40" fmla="*/ 8279421 w 8394178"/>
              <a:gd name="connsiteY40" fmla="*/ 3686149 h 6857999"/>
              <a:gd name="connsiteX41" fmla="*/ 8273021 w 8394178"/>
              <a:gd name="connsiteY41" fmla="*/ 3692208 h 6857999"/>
              <a:gd name="connsiteX42" fmla="*/ 8260968 w 8394178"/>
              <a:gd name="connsiteY42" fmla="*/ 3776022 h 6857999"/>
              <a:gd name="connsiteX43" fmla="*/ 8209415 w 8394178"/>
              <a:gd name="connsiteY43" fmla="*/ 4060536 h 6857999"/>
              <a:gd name="connsiteX44" fmla="*/ 8203359 w 8394178"/>
              <a:gd name="connsiteY44" fmla="*/ 4222149 h 6857999"/>
              <a:gd name="connsiteX45" fmla="*/ 8197502 w 8394178"/>
              <a:gd name="connsiteY45" fmla="*/ 4364683 h 6857999"/>
              <a:gd name="connsiteX46" fmla="*/ 8189960 w 8394178"/>
              <a:gd name="connsiteY46" fmla="*/ 4462471 h 6857999"/>
              <a:gd name="connsiteX47" fmla="*/ 8157285 w 8394178"/>
              <a:gd name="connsiteY47" fmla="*/ 4526395 h 6857999"/>
              <a:gd name="connsiteX48" fmla="*/ 8127583 w 8394178"/>
              <a:gd name="connsiteY48" fmla="*/ 4649885 h 6857999"/>
              <a:gd name="connsiteX49" fmla="*/ 8086875 w 8394178"/>
              <a:gd name="connsiteY49" fmla="*/ 4799019 h 6857999"/>
              <a:gd name="connsiteX50" fmla="*/ 8071779 w 8394178"/>
              <a:gd name="connsiteY50" fmla="*/ 4849614 h 6857999"/>
              <a:gd name="connsiteX51" fmla="*/ 8046521 w 8394178"/>
              <a:gd name="connsiteY51" fmla="*/ 4919971 h 6857999"/>
              <a:gd name="connsiteX52" fmla="*/ 7999171 w 8394178"/>
              <a:gd name="connsiteY52" fmla="*/ 5010766 h 6857999"/>
              <a:gd name="connsiteX53" fmla="*/ 7974494 w 8394178"/>
              <a:gd name="connsiteY53" fmla="*/ 5088190 h 6857999"/>
              <a:gd name="connsiteX54" fmla="*/ 7960017 w 8394178"/>
              <a:gd name="connsiteY54" fmla="*/ 5143922 h 6857999"/>
              <a:gd name="connsiteX55" fmla="*/ 7940570 w 8394178"/>
              <a:gd name="connsiteY55" fmla="*/ 5284346 h 6857999"/>
              <a:gd name="connsiteX56" fmla="*/ 7923844 w 8394178"/>
              <a:gd name="connsiteY56" fmla="*/ 5390948 h 6857999"/>
              <a:gd name="connsiteX57" fmla="*/ 7905061 w 8394178"/>
              <a:gd name="connsiteY57" fmla="*/ 5470854 h 6857999"/>
              <a:gd name="connsiteX58" fmla="*/ 7900574 w 8394178"/>
              <a:gd name="connsiteY58" fmla="*/ 5529643 h 6857999"/>
              <a:gd name="connsiteX59" fmla="*/ 7889879 w 8394178"/>
              <a:gd name="connsiteY59" fmla="*/ 5597292 h 6857999"/>
              <a:gd name="connsiteX60" fmla="*/ 7881533 w 8394178"/>
              <a:gd name="connsiteY60" fmla="*/ 5608899 h 6857999"/>
              <a:gd name="connsiteX61" fmla="*/ 7866845 w 8394178"/>
              <a:gd name="connsiteY61" fmla="*/ 5684911 h 6857999"/>
              <a:gd name="connsiteX62" fmla="*/ 7866707 w 8394178"/>
              <a:gd name="connsiteY62" fmla="*/ 5755776 h 6857999"/>
              <a:gd name="connsiteX63" fmla="*/ 7858630 w 8394178"/>
              <a:gd name="connsiteY63" fmla="*/ 5889599 h 6857999"/>
              <a:gd name="connsiteX64" fmla="*/ 7862852 w 8394178"/>
              <a:gd name="connsiteY64" fmla="*/ 5989744 h 6857999"/>
              <a:gd name="connsiteX65" fmla="*/ 7834617 w 8394178"/>
              <a:gd name="connsiteY65" fmla="*/ 6084926 h 6857999"/>
              <a:gd name="connsiteX66" fmla="*/ 7830440 w 8394178"/>
              <a:gd name="connsiteY66" fmla="*/ 6346549 h 6857999"/>
              <a:gd name="connsiteX67" fmla="*/ 7828988 w 8394178"/>
              <a:gd name="connsiteY67" fmla="*/ 6527527 h 6857999"/>
              <a:gd name="connsiteX68" fmla="*/ 7833220 w 8394178"/>
              <a:gd name="connsiteY68" fmla="*/ 6627129 h 6857999"/>
              <a:gd name="connsiteX69" fmla="*/ 7833451 w 8394178"/>
              <a:gd name="connsiteY69" fmla="*/ 6694819 h 6857999"/>
              <a:gd name="connsiteX70" fmla="*/ 7859394 w 8394178"/>
              <a:gd name="connsiteY70" fmla="*/ 6765445 h 6857999"/>
              <a:gd name="connsiteX71" fmla="*/ 7866873 w 8394178"/>
              <a:gd name="connsiteY71" fmla="*/ 6844697 h 6857999"/>
              <a:gd name="connsiteX72" fmla="*/ 7868076 w 8394178"/>
              <a:gd name="connsiteY72" fmla="*/ 6857999 h 6857999"/>
              <a:gd name="connsiteX73" fmla="*/ 2920621 w 8394178"/>
              <a:gd name="connsiteY73" fmla="*/ 6857999 h 6857999"/>
              <a:gd name="connsiteX74" fmla="*/ 961321 w 8394178"/>
              <a:gd name="connsiteY74" fmla="*/ 6857999 h 6857999"/>
              <a:gd name="connsiteX75" fmla="*/ 0 w 8394178"/>
              <a:gd name="connsiteY75" fmla="*/ 6857999 h 6857999"/>
              <a:gd name="connsiteX76" fmla="*/ 0 w 8394178"/>
              <a:gd name="connsiteY76" fmla="*/ 0 h 6857999"/>
              <a:gd name="connsiteX0" fmla="*/ 0 w 8394178"/>
              <a:gd name="connsiteY0" fmla="*/ 0 h 6857999"/>
              <a:gd name="connsiteX1" fmla="*/ 8236175 w 8394178"/>
              <a:gd name="connsiteY1" fmla="*/ 2 h 6857999"/>
              <a:gd name="connsiteX2" fmla="*/ 8231178 w 8394178"/>
              <a:gd name="connsiteY2" fmla="*/ 14562 h 6857999"/>
              <a:gd name="connsiteX3" fmla="*/ 8234773 w 8394178"/>
              <a:gd name="connsiteY3" fmla="*/ 59077 h 6857999"/>
              <a:gd name="connsiteX4" fmla="*/ 8227623 w 8394178"/>
              <a:gd name="connsiteY4" fmla="*/ 107668 h 6857999"/>
              <a:gd name="connsiteX5" fmla="*/ 8246150 w 8394178"/>
              <a:gd name="connsiteY5" fmla="*/ 246136 h 6857999"/>
              <a:gd name="connsiteX6" fmla="*/ 8224308 w 8394178"/>
              <a:gd name="connsiteY6" fmla="*/ 372908 h 6857999"/>
              <a:gd name="connsiteX7" fmla="*/ 8221687 w 8394178"/>
              <a:gd name="connsiteY7" fmla="*/ 450607 h 6857999"/>
              <a:gd name="connsiteX8" fmla="*/ 8232987 w 8394178"/>
              <a:gd name="connsiteY8" fmla="*/ 812800 h 6857999"/>
              <a:gd name="connsiteX9" fmla="*/ 8241364 w 8394178"/>
              <a:gd name="connsiteY9" fmla="*/ 912727 h 6857999"/>
              <a:gd name="connsiteX10" fmla="*/ 8240165 w 8394178"/>
              <a:gd name="connsiteY10" fmla="*/ 989950 h 6857999"/>
              <a:gd name="connsiteX11" fmla="*/ 8243561 w 8394178"/>
              <a:gd name="connsiteY11" fmla="*/ 1141745 h 6857999"/>
              <a:gd name="connsiteX12" fmla="*/ 8256144 w 8394178"/>
              <a:gd name="connsiteY12" fmla="*/ 1265454 h 6857999"/>
              <a:gd name="connsiteX13" fmla="*/ 8281494 w 8394178"/>
              <a:gd name="connsiteY13" fmla="*/ 1385480 h 6857999"/>
              <a:gd name="connsiteX14" fmla="*/ 8297877 w 8394178"/>
              <a:gd name="connsiteY14" fmla="*/ 1458060 h 6857999"/>
              <a:gd name="connsiteX15" fmla="*/ 8315502 w 8394178"/>
              <a:gd name="connsiteY15" fmla="*/ 1513175 h 6857999"/>
              <a:gd name="connsiteX16" fmla="*/ 8342335 w 8394178"/>
              <a:gd name="connsiteY16" fmla="*/ 1570809 h 6857999"/>
              <a:gd name="connsiteX17" fmla="*/ 8324762 w 8394178"/>
              <a:gd name="connsiteY17" fmla="*/ 1632434 h 6857999"/>
              <a:gd name="connsiteX18" fmla="*/ 8319231 w 8394178"/>
              <a:gd name="connsiteY18" fmla="*/ 1742490 h 6857999"/>
              <a:gd name="connsiteX19" fmla="*/ 8343694 w 8394178"/>
              <a:gd name="connsiteY19" fmla="*/ 1812272 h 6857999"/>
              <a:gd name="connsiteX20" fmla="*/ 8379488 w 8394178"/>
              <a:gd name="connsiteY20" fmla="*/ 1856766 h 6857999"/>
              <a:gd name="connsiteX21" fmla="*/ 8385055 w 8394178"/>
              <a:gd name="connsiteY21" fmla="*/ 1923433 h 6857999"/>
              <a:gd name="connsiteX22" fmla="*/ 8386906 w 8394178"/>
              <a:gd name="connsiteY22" fmla="*/ 1972204 h 6857999"/>
              <a:gd name="connsiteX23" fmla="*/ 8386681 w 8394178"/>
              <a:gd name="connsiteY23" fmla="*/ 2066205 h 6857999"/>
              <a:gd name="connsiteX24" fmla="*/ 8380052 w 8394178"/>
              <a:gd name="connsiteY24" fmla="*/ 2227417 h 6857999"/>
              <a:gd name="connsiteX25" fmla="*/ 8374483 w 8394178"/>
              <a:gd name="connsiteY25" fmla="*/ 2510933 h 6857999"/>
              <a:gd name="connsiteX26" fmla="*/ 8375191 w 8394178"/>
              <a:gd name="connsiteY26" fmla="*/ 2741866 h 6857999"/>
              <a:gd name="connsiteX27" fmla="*/ 8384389 w 8394178"/>
              <a:gd name="connsiteY27" fmla="*/ 2864935 h 6857999"/>
              <a:gd name="connsiteX28" fmla="*/ 8391822 w 8394178"/>
              <a:gd name="connsiteY28" fmla="*/ 2950807 h 6857999"/>
              <a:gd name="connsiteX29" fmla="*/ 8378111 w 8394178"/>
              <a:gd name="connsiteY29" fmla="*/ 2978246 h 6857999"/>
              <a:gd name="connsiteX30" fmla="*/ 8375025 w 8394178"/>
              <a:gd name="connsiteY30" fmla="*/ 2995916 h 6857999"/>
              <a:gd name="connsiteX31" fmla="*/ 8366764 w 8394178"/>
              <a:gd name="connsiteY31" fmla="*/ 2998648 h 6857999"/>
              <a:gd name="connsiteX32" fmla="*/ 8356827 w 8394178"/>
              <a:gd name="connsiteY32" fmla="*/ 3023630 h 6857999"/>
              <a:gd name="connsiteX33" fmla="*/ 8348883 w 8394178"/>
              <a:gd name="connsiteY33" fmla="*/ 3096975 h 6857999"/>
              <a:gd name="connsiteX34" fmla="*/ 8331320 w 8394178"/>
              <a:gd name="connsiteY34" fmla="*/ 3216657 h 6857999"/>
              <a:gd name="connsiteX35" fmla="*/ 8334250 w 8394178"/>
              <a:gd name="connsiteY35" fmla="*/ 3310980 h 6857999"/>
              <a:gd name="connsiteX36" fmla="*/ 8323018 w 8394178"/>
              <a:gd name="connsiteY36" fmla="*/ 3344725 h 6857999"/>
              <a:gd name="connsiteX37" fmla="*/ 8312317 w 8394178"/>
              <a:gd name="connsiteY37" fmla="*/ 3393250 h 6857999"/>
              <a:gd name="connsiteX38" fmla="*/ 8299110 w 8394178"/>
              <a:gd name="connsiteY38" fmla="*/ 3514536 h 6857999"/>
              <a:gd name="connsiteX39" fmla="*/ 8279421 w 8394178"/>
              <a:gd name="connsiteY39" fmla="*/ 3686149 h 6857999"/>
              <a:gd name="connsiteX40" fmla="*/ 8273021 w 8394178"/>
              <a:gd name="connsiteY40" fmla="*/ 3692208 h 6857999"/>
              <a:gd name="connsiteX41" fmla="*/ 8260968 w 8394178"/>
              <a:gd name="connsiteY41" fmla="*/ 3776022 h 6857999"/>
              <a:gd name="connsiteX42" fmla="*/ 8209415 w 8394178"/>
              <a:gd name="connsiteY42" fmla="*/ 4060536 h 6857999"/>
              <a:gd name="connsiteX43" fmla="*/ 8203359 w 8394178"/>
              <a:gd name="connsiteY43" fmla="*/ 4222149 h 6857999"/>
              <a:gd name="connsiteX44" fmla="*/ 8197502 w 8394178"/>
              <a:gd name="connsiteY44" fmla="*/ 4364683 h 6857999"/>
              <a:gd name="connsiteX45" fmla="*/ 8189960 w 8394178"/>
              <a:gd name="connsiteY45" fmla="*/ 4462471 h 6857999"/>
              <a:gd name="connsiteX46" fmla="*/ 8157285 w 8394178"/>
              <a:gd name="connsiteY46" fmla="*/ 4526395 h 6857999"/>
              <a:gd name="connsiteX47" fmla="*/ 8127583 w 8394178"/>
              <a:gd name="connsiteY47" fmla="*/ 4649885 h 6857999"/>
              <a:gd name="connsiteX48" fmla="*/ 8086875 w 8394178"/>
              <a:gd name="connsiteY48" fmla="*/ 4799019 h 6857999"/>
              <a:gd name="connsiteX49" fmla="*/ 8071779 w 8394178"/>
              <a:gd name="connsiteY49" fmla="*/ 4849614 h 6857999"/>
              <a:gd name="connsiteX50" fmla="*/ 8046521 w 8394178"/>
              <a:gd name="connsiteY50" fmla="*/ 4919971 h 6857999"/>
              <a:gd name="connsiteX51" fmla="*/ 7999171 w 8394178"/>
              <a:gd name="connsiteY51" fmla="*/ 5010766 h 6857999"/>
              <a:gd name="connsiteX52" fmla="*/ 7974494 w 8394178"/>
              <a:gd name="connsiteY52" fmla="*/ 5088190 h 6857999"/>
              <a:gd name="connsiteX53" fmla="*/ 7960017 w 8394178"/>
              <a:gd name="connsiteY53" fmla="*/ 5143922 h 6857999"/>
              <a:gd name="connsiteX54" fmla="*/ 7940570 w 8394178"/>
              <a:gd name="connsiteY54" fmla="*/ 5284346 h 6857999"/>
              <a:gd name="connsiteX55" fmla="*/ 7923844 w 8394178"/>
              <a:gd name="connsiteY55" fmla="*/ 5390948 h 6857999"/>
              <a:gd name="connsiteX56" fmla="*/ 7905061 w 8394178"/>
              <a:gd name="connsiteY56" fmla="*/ 5470854 h 6857999"/>
              <a:gd name="connsiteX57" fmla="*/ 7900574 w 8394178"/>
              <a:gd name="connsiteY57" fmla="*/ 5529643 h 6857999"/>
              <a:gd name="connsiteX58" fmla="*/ 7889879 w 8394178"/>
              <a:gd name="connsiteY58" fmla="*/ 5597292 h 6857999"/>
              <a:gd name="connsiteX59" fmla="*/ 7881533 w 8394178"/>
              <a:gd name="connsiteY59" fmla="*/ 5608899 h 6857999"/>
              <a:gd name="connsiteX60" fmla="*/ 7866845 w 8394178"/>
              <a:gd name="connsiteY60" fmla="*/ 5684911 h 6857999"/>
              <a:gd name="connsiteX61" fmla="*/ 7866707 w 8394178"/>
              <a:gd name="connsiteY61" fmla="*/ 5755776 h 6857999"/>
              <a:gd name="connsiteX62" fmla="*/ 7858630 w 8394178"/>
              <a:gd name="connsiteY62" fmla="*/ 5889599 h 6857999"/>
              <a:gd name="connsiteX63" fmla="*/ 7862852 w 8394178"/>
              <a:gd name="connsiteY63" fmla="*/ 5989744 h 6857999"/>
              <a:gd name="connsiteX64" fmla="*/ 7834617 w 8394178"/>
              <a:gd name="connsiteY64" fmla="*/ 6084926 h 6857999"/>
              <a:gd name="connsiteX65" fmla="*/ 7830440 w 8394178"/>
              <a:gd name="connsiteY65" fmla="*/ 6346549 h 6857999"/>
              <a:gd name="connsiteX66" fmla="*/ 7828988 w 8394178"/>
              <a:gd name="connsiteY66" fmla="*/ 6527527 h 6857999"/>
              <a:gd name="connsiteX67" fmla="*/ 7833220 w 8394178"/>
              <a:gd name="connsiteY67" fmla="*/ 6627129 h 6857999"/>
              <a:gd name="connsiteX68" fmla="*/ 7833451 w 8394178"/>
              <a:gd name="connsiteY68" fmla="*/ 6694819 h 6857999"/>
              <a:gd name="connsiteX69" fmla="*/ 7859394 w 8394178"/>
              <a:gd name="connsiteY69" fmla="*/ 6765445 h 6857999"/>
              <a:gd name="connsiteX70" fmla="*/ 7866873 w 8394178"/>
              <a:gd name="connsiteY70" fmla="*/ 6844697 h 6857999"/>
              <a:gd name="connsiteX71" fmla="*/ 7868076 w 8394178"/>
              <a:gd name="connsiteY71" fmla="*/ 6857999 h 6857999"/>
              <a:gd name="connsiteX72" fmla="*/ 2920621 w 8394178"/>
              <a:gd name="connsiteY72" fmla="*/ 6857999 h 6857999"/>
              <a:gd name="connsiteX73" fmla="*/ 961321 w 8394178"/>
              <a:gd name="connsiteY73" fmla="*/ 6857999 h 6857999"/>
              <a:gd name="connsiteX74" fmla="*/ 0 w 8394178"/>
              <a:gd name="connsiteY74" fmla="*/ 6857999 h 6857999"/>
              <a:gd name="connsiteX75" fmla="*/ 0 w 8394178"/>
              <a:gd name="connsiteY75" fmla="*/ 0 h 6857999"/>
              <a:gd name="connsiteX0" fmla="*/ 0 w 8394178"/>
              <a:gd name="connsiteY0" fmla="*/ 0 h 6857999"/>
              <a:gd name="connsiteX1" fmla="*/ 8236175 w 8394178"/>
              <a:gd name="connsiteY1" fmla="*/ 2 h 6857999"/>
              <a:gd name="connsiteX2" fmla="*/ 8231178 w 8394178"/>
              <a:gd name="connsiteY2" fmla="*/ 14562 h 6857999"/>
              <a:gd name="connsiteX3" fmla="*/ 8234773 w 8394178"/>
              <a:gd name="connsiteY3" fmla="*/ 59077 h 6857999"/>
              <a:gd name="connsiteX4" fmla="*/ 8227623 w 8394178"/>
              <a:gd name="connsiteY4" fmla="*/ 107668 h 6857999"/>
              <a:gd name="connsiteX5" fmla="*/ 8246150 w 8394178"/>
              <a:gd name="connsiteY5" fmla="*/ 246136 h 6857999"/>
              <a:gd name="connsiteX6" fmla="*/ 8224308 w 8394178"/>
              <a:gd name="connsiteY6" fmla="*/ 372908 h 6857999"/>
              <a:gd name="connsiteX7" fmla="*/ 8221687 w 8394178"/>
              <a:gd name="connsiteY7" fmla="*/ 450607 h 6857999"/>
              <a:gd name="connsiteX8" fmla="*/ 8232987 w 8394178"/>
              <a:gd name="connsiteY8" fmla="*/ 812800 h 6857999"/>
              <a:gd name="connsiteX9" fmla="*/ 8241364 w 8394178"/>
              <a:gd name="connsiteY9" fmla="*/ 912727 h 6857999"/>
              <a:gd name="connsiteX10" fmla="*/ 8240165 w 8394178"/>
              <a:gd name="connsiteY10" fmla="*/ 989950 h 6857999"/>
              <a:gd name="connsiteX11" fmla="*/ 8243561 w 8394178"/>
              <a:gd name="connsiteY11" fmla="*/ 1141745 h 6857999"/>
              <a:gd name="connsiteX12" fmla="*/ 8256144 w 8394178"/>
              <a:gd name="connsiteY12" fmla="*/ 1265454 h 6857999"/>
              <a:gd name="connsiteX13" fmla="*/ 8281494 w 8394178"/>
              <a:gd name="connsiteY13" fmla="*/ 1385480 h 6857999"/>
              <a:gd name="connsiteX14" fmla="*/ 8297877 w 8394178"/>
              <a:gd name="connsiteY14" fmla="*/ 1458060 h 6857999"/>
              <a:gd name="connsiteX15" fmla="*/ 8315502 w 8394178"/>
              <a:gd name="connsiteY15" fmla="*/ 1513175 h 6857999"/>
              <a:gd name="connsiteX16" fmla="*/ 8342335 w 8394178"/>
              <a:gd name="connsiteY16" fmla="*/ 1570809 h 6857999"/>
              <a:gd name="connsiteX17" fmla="*/ 8324762 w 8394178"/>
              <a:gd name="connsiteY17" fmla="*/ 1632434 h 6857999"/>
              <a:gd name="connsiteX18" fmla="*/ 8319231 w 8394178"/>
              <a:gd name="connsiteY18" fmla="*/ 1742490 h 6857999"/>
              <a:gd name="connsiteX19" fmla="*/ 8343694 w 8394178"/>
              <a:gd name="connsiteY19" fmla="*/ 1812272 h 6857999"/>
              <a:gd name="connsiteX20" fmla="*/ 8379488 w 8394178"/>
              <a:gd name="connsiteY20" fmla="*/ 1856766 h 6857999"/>
              <a:gd name="connsiteX21" fmla="*/ 8385055 w 8394178"/>
              <a:gd name="connsiteY21" fmla="*/ 1923433 h 6857999"/>
              <a:gd name="connsiteX22" fmla="*/ 8386906 w 8394178"/>
              <a:gd name="connsiteY22" fmla="*/ 1972204 h 6857999"/>
              <a:gd name="connsiteX23" fmla="*/ 8386681 w 8394178"/>
              <a:gd name="connsiteY23" fmla="*/ 2066205 h 6857999"/>
              <a:gd name="connsiteX24" fmla="*/ 8380052 w 8394178"/>
              <a:gd name="connsiteY24" fmla="*/ 2227417 h 6857999"/>
              <a:gd name="connsiteX25" fmla="*/ 8374483 w 8394178"/>
              <a:gd name="connsiteY25" fmla="*/ 2510933 h 6857999"/>
              <a:gd name="connsiteX26" fmla="*/ 8375191 w 8394178"/>
              <a:gd name="connsiteY26" fmla="*/ 2741866 h 6857999"/>
              <a:gd name="connsiteX27" fmla="*/ 8384389 w 8394178"/>
              <a:gd name="connsiteY27" fmla="*/ 2864935 h 6857999"/>
              <a:gd name="connsiteX28" fmla="*/ 8391822 w 8394178"/>
              <a:gd name="connsiteY28" fmla="*/ 2950807 h 6857999"/>
              <a:gd name="connsiteX29" fmla="*/ 8378111 w 8394178"/>
              <a:gd name="connsiteY29" fmla="*/ 2978246 h 6857999"/>
              <a:gd name="connsiteX30" fmla="*/ 8375025 w 8394178"/>
              <a:gd name="connsiteY30" fmla="*/ 2995916 h 6857999"/>
              <a:gd name="connsiteX31" fmla="*/ 8366764 w 8394178"/>
              <a:gd name="connsiteY31" fmla="*/ 2998648 h 6857999"/>
              <a:gd name="connsiteX32" fmla="*/ 8356827 w 8394178"/>
              <a:gd name="connsiteY32" fmla="*/ 3023630 h 6857999"/>
              <a:gd name="connsiteX33" fmla="*/ 8348883 w 8394178"/>
              <a:gd name="connsiteY33" fmla="*/ 3096975 h 6857999"/>
              <a:gd name="connsiteX34" fmla="*/ 8331320 w 8394178"/>
              <a:gd name="connsiteY34" fmla="*/ 3216657 h 6857999"/>
              <a:gd name="connsiteX35" fmla="*/ 8334250 w 8394178"/>
              <a:gd name="connsiteY35" fmla="*/ 3310980 h 6857999"/>
              <a:gd name="connsiteX36" fmla="*/ 8323018 w 8394178"/>
              <a:gd name="connsiteY36" fmla="*/ 3344725 h 6857999"/>
              <a:gd name="connsiteX37" fmla="*/ 8312317 w 8394178"/>
              <a:gd name="connsiteY37" fmla="*/ 3393250 h 6857999"/>
              <a:gd name="connsiteX38" fmla="*/ 8299110 w 8394178"/>
              <a:gd name="connsiteY38" fmla="*/ 3514536 h 6857999"/>
              <a:gd name="connsiteX39" fmla="*/ 8279421 w 8394178"/>
              <a:gd name="connsiteY39" fmla="*/ 3686149 h 6857999"/>
              <a:gd name="connsiteX40" fmla="*/ 8273021 w 8394178"/>
              <a:gd name="connsiteY40" fmla="*/ 3692208 h 6857999"/>
              <a:gd name="connsiteX41" fmla="*/ 8260968 w 8394178"/>
              <a:gd name="connsiteY41" fmla="*/ 3776022 h 6857999"/>
              <a:gd name="connsiteX42" fmla="*/ 8209415 w 8394178"/>
              <a:gd name="connsiteY42" fmla="*/ 4060536 h 6857999"/>
              <a:gd name="connsiteX43" fmla="*/ 8203359 w 8394178"/>
              <a:gd name="connsiteY43" fmla="*/ 4222149 h 6857999"/>
              <a:gd name="connsiteX44" fmla="*/ 8197502 w 8394178"/>
              <a:gd name="connsiteY44" fmla="*/ 4364683 h 6857999"/>
              <a:gd name="connsiteX45" fmla="*/ 8189960 w 8394178"/>
              <a:gd name="connsiteY45" fmla="*/ 4462471 h 6857999"/>
              <a:gd name="connsiteX46" fmla="*/ 8157285 w 8394178"/>
              <a:gd name="connsiteY46" fmla="*/ 4526395 h 6857999"/>
              <a:gd name="connsiteX47" fmla="*/ 8127583 w 8394178"/>
              <a:gd name="connsiteY47" fmla="*/ 4649885 h 6857999"/>
              <a:gd name="connsiteX48" fmla="*/ 8086875 w 8394178"/>
              <a:gd name="connsiteY48" fmla="*/ 4799019 h 6857999"/>
              <a:gd name="connsiteX49" fmla="*/ 8071779 w 8394178"/>
              <a:gd name="connsiteY49" fmla="*/ 4849614 h 6857999"/>
              <a:gd name="connsiteX50" fmla="*/ 8046521 w 8394178"/>
              <a:gd name="connsiteY50" fmla="*/ 4919971 h 6857999"/>
              <a:gd name="connsiteX51" fmla="*/ 7999171 w 8394178"/>
              <a:gd name="connsiteY51" fmla="*/ 5010766 h 6857999"/>
              <a:gd name="connsiteX52" fmla="*/ 7974494 w 8394178"/>
              <a:gd name="connsiteY52" fmla="*/ 5088190 h 6857999"/>
              <a:gd name="connsiteX53" fmla="*/ 7960017 w 8394178"/>
              <a:gd name="connsiteY53" fmla="*/ 5143922 h 6857999"/>
              <a:gd name="connsiteX54" fmla="*/ 7940570 w 8394178"/>
              <a:gd name="connsiteY54" fmla="*/ 5284346 h 6857999"/>
              <a:gd name="connsiteX55" fmla="*/ 7923844 w 8394178"/>
              <a:gd name="connsiteY55" fmla="*/ 5390948 h 6857999"/>
              <a:gd name="connsiteX56" fmla="*/ 7905061 w 8394178"/>
              <a:gd name="connsiteY56" fmla="*/ 5470854 h 6857999"/>
              <a:gd name="connsiteX57" fmla="*/ 7900574 w 8394178"/>
              <a:gd name="connsiteY57" fmla="*/ 5529643 h 6857999"/>
              <a:gd name="connsiteX58" fmla="*/ 7889879 w 8394178"/>
              <a:gd name="connsiteY58" fmla="*/ 5597292 h 6857999"/>
              <a:gd name="connsiteX59" fmla="*/ 7881533 w 8394178"/>
              <a:gd name="connsiteY59" fmla="*/ 5608899 h 6857999"/>
              <a:gd name="connsiteX60" fmla="*/ 7866845 w 8394178"/>
              <a:gd name="connsiteY60" fmla="*/ 5684911 h 6857999"/>
              <a:gd name="connsiteX61" fmla="*/ 7866707 w 8394178"/>
              <a:gd name="connsiteY61" fmla="*/ 5755776 h 6857999"/>
              <a:gd name="connsiteX62" fmla="*/ 7858630 w 8394178"/>
              <a:gd name="connsiteY62" fmla="*/ 5889599 h 6857999"/>
              <a:gd name="connsiteX63" fmla="*/ 7862852 w 8394178"/>
              <a:gd name="connsiteY63" fmla="*/ 5989744 h 6857999"/>
              <a:gd name="connsiteX64" fmla="*/ 7834617 w 8394178"/>
              <a:gd name="connsiteY64" fmla="*/ 6084926 h 6857999"/>
              <a:gd name="connsiteX65" fmla="*/ 7830440 w 8394178"/>
              <a:gd name="connsiteY65" fmla="*/ 6346549 h 6857999"/>
              <a:gd name="connsiteX66" fmla="*/ 7828988 w 8394178"/>
              <a:gd name="connsiteY66" fmla="*/ 6527527 h 6857999"/>
              <a:gd name="connsiteX67" fmla="*/ 7833220 w 8394178"/>
              <a:gd name="connsiteY67" fmla="*/ 6627129 h 6857999"/>
              <a:gd name="connsiteX68" fmla="*/ 7833451 w 8394178"/>
              <a:gd name="connsiteY68" fmla="*/ 6694819 h 6857999"/>
              <a:gd name="connsiteX69" fmla="*/ 7859394 w 8394178"/>
              <a:gd name="connsiteY69" fmla="*/ 6765445 h 6857999"/>
              <a:gd name="connsiteX70" fmla="*/ 7866873 w 8394178"/>
              <a:gd name="connsiteY70" fmla="*/ 6844697 h 6857999"/>
              <a:gd name="connsiteX71" fmla="*/ 7868076 w 8394178"/>
              <a:gd name="connsiteY71" fmla="*/ 6857999 h 6857999"/>
              <a:gd name="connsiteX72" fmla="*/ 2920621 w 8394178"/>
              <a:gd name="connsiteY72" fmla="*/ 6857999 h 6857999"/>
              <a:gd name="connsiteX73" fmla="*/ 0 w 8394178"/>
              <a:gd name="connsiteY73" fmla="*/ 6857999 h 6857999"/>
              <a:gd name="connsiteX74" fmla="*/ 0 w 8394178"/>
              <a:gd name="connsiteY74" fmla="*/ 0 h 6857999"/>
              <a:gd name="connsiteX0" fmla="*/ 0 w 8394178"/>
              <a:gd name="connsiteY0" fmla="*/ 0 h 6857999"/>
              <a:gd name="connsiteX1" fmla="*/ 8236175 w 8394178"/>
              <a:gd name="connsiteY1" fmla="*/ 2 h 6857999"/>
              <a:gd name="connsiteX2" fmla="*/ 8231178 w 8394178"/>
              <a:gd name="connsiteY2" fmla="*/ 14562 h 6857999"/>
              <a:gd name="connsiteX3" fmla="*/ 8234773 w 8394178"/>
              <a:gd name="connsiteY3" fmla="*/ 59077 h 6857999"/>
              <a:gd name="connsiteX4" fmla="*/ 8227623 w 8394178"/>
              <a:gd name="connsiteY4" fmla="*/ 107668 h 6857999"/>
              <a:gd name="connsiteX5" fmla="*/ 8246150 w 8394178"/>
              <a:gd name="connsiteY5" fmla="*/ 246136 h 6857999"/>
              <a:gd name="connsiteX6" fmla="*/ 8224308 w 8394178"/>
              <a:gd name="connsiteY6" fmla="*/ 372908 h 6857999"/>
              <a:gd name="connsiteX7" fmla="*/ 8221687 w 8394178"/>
              <a:gd name="connsiteY7" fmla="*/ 450607 h 6857999"/>
              <a:gd name="connsiteX8" fmla="*/ 8232987 w 8394178"/>
              <a:gd name="connsiteY8" fmla="*/ 812800 h 6857999"/>
              <a:gd name="connsiteX9" fmla="*/ 8241364 w 8394178"/>
              <a:gd name="connsiteY9" fmla="*/ 912727 h 6857999"/>
              <a:gd name="connsiteX10" fmla="*/ 8240165 w 8394178"/>
              <a:gd name="connsiteY10" fmla="*/ 989950 h 6857999"/>
              <a:gd name="connsiteX11" fmla="*/ 8243561 w 8394178"/>
              <a:gd name="connsiteY11" fmla="*/ 1141745 h 6857999"/>
              <a:gd name="connsiteX12" fmla="*/ 8256144 w 8394178"/>
              <a:gd name="connsiteY12" fmla="*/ 1265454 h 6857999"/>
              <a:gd name="connsiteX13" fmla="*/ 8281494 w 8394178"/>
              <a:gd name="connsiteY13" fmla="*/ 1385480 h 6857999"/>
              <a:gd name="connsiteX14" fmla="*/ 8297877 w 8394178"/>
              <a:gd name="connsiteY14" fmla="*/ 1458060 h 6857999"/>
              <a:gd name="connsiteX15" fmla="*/ 8315502 w 8394178"/>
              <a:gd name="connsiteY15" fmla="*/ 1513175 h 6857999"/>
              <a:gd name="connsiteX16" fmla="*/ 8342335 w 8394178"/>
              <a:gd name="connsiteY16" fmla="*/ 1570809 h 6857999"/>
              <a:gd name="connsiteX17" fmla="*/ 8324762 w 8394178"/>
              <a:gd name="connsiteY17" fmla="*/ 1632434 h 6857999"/>
              <a:gd name="connsiteX18" fmla="*/ 8319231 w 8394178"/>
              <a:gd name="connsiteY18" fmla="*/ 1742490 h 6857999"/>
              <a:gd name="connsiteX19" fmla="*/ 8343694 w 8394178"/>
              <a:gd name="connsiteY19" fmla="*/ 1812272 h 6857999"/>
              <a:gd name="connsiteX20" fmla="*/ 8379488 w 8394178"/>
              <a:gd name="connsiteY20" fmla="*/ 1856766 h 6857999"/>
              <a:gd name="connsiteX21" fmla="*/ 8385055 w 8394178"/>
              <a:gd name="connsiteY21" fmla="*/ 1923433 h 6857999"/>
              <a:gd name="connsiteX22" fmla="*/ 8386906 w 8394178"/>
              <a:gd name="connsiteY22" fmla="*/ 1972204 h 6857999"/>
              <a:gd name="connsiteX23" fmla="*/ 8386681 w 8394178"/>
              <a:gd name="connsiteY23" fmla="*/ 2066205 h 6857999"/>
              <a:gd name="connsiteX24" fmla="*/ 8380052 w 8394178"/>
              <a:gd name="connsiteY24" fmla="*/ 2227417 h 6857999"/>
              <a:gd name="connsiteX25" fmla="*/ 8374483 w 8394178"/>
              <a:gd name="connsiteY25" fmla="*/ 2510933 h 6857999"/>
              <a:gd name="connsiteX26" fmla="*/ 8375191 w 8394178"/>
              <a:gd name="connsiteY26" fmla="*/ 2741866 h 6857999"/>
              <a:gd name="connsiteX27" fmla="*/ 8384389 w 8394178"/>
              <a:gd name="connsiteY27" fmla="*/ 2864935 h 6857999"/>
              <a:gd name="connsiteX28" fmla="*/ 8391822 w 8394178"/>
              <a:gd name="connsiteY28" fmla="*/ 2950807 h 6857999"/>
              <a:gd name="connsiteX29" fmla="*/ 8378111 w 8394178"/>
              <a:gd name="connsiteY29" fmla="*/ 2978246 h 6857999"/>
              <a:gd name="connsiteX30" fmla="*/ 8375025 w 8394178"/>
              <a:gd name="connsiteY30" fmla="*/ 2995916 h 6857999"/>
              <a:gd name="connsiteX31" fmla="*/ 8366764 w 8394178"/>
              <a:gd name="connsiteY31" fmla="*/ 2998648 h 6857999"/>
              <a:gd name="connsiteX32" fmla="*/ 8356827 w 8394178"/>
              <a:gd name="connsiteY32" fmla="*/ 3023630 h 6857999"/>
              <a:gd name="connsiteX33" fmla="*/ 8348883 w 8394178"/>
              <a:gd name="connsiteY33" fmla="*/ 3096975 h 6857999"/>
              <a:gd name="connsiteX34" fmla="*/ 8331320 w 8394178"/>
              <a:gd name="connsiteY34" fmla="*/ 3216657 h 6857999"/>
              <a:gd name="connsiteX35" fmla="*/ 8334250 w 8394178"/>
              <a:gd name="connsiteY35" fmla="*/ 3310980 h 6857999"/>
              <a:gd name="connsiteX36" fmla="*/ 8323018 w 8394178"/>
              <a:gd name="connsiteY36" fmla="*/ 3344725 h 6857999"/>
              <a:gd name="connsiteX37" fmla="*/ 8312317 w 8394178"/>
              <a:gd name="connsiteY37" fmla="*/ 3393250 h 6857999"/>
              <a:gd name="connsiteX38" fmla="*/ 8299110 w 8394178"/>
              <a:gd name="connsiteY38" fmla="*/ 3514536 h 6857999"/>
              <a:gd name="connsiteX39" fmla="*/ 8279421 w 8394178"/>
              <a:gd name="connsiteY39" fmla="*/ 3686149 h 6857999"/>
              <a:gd name="connsiteX40" fmla="*/ 8273021 w 8394178"/>
              <a:gd name="connsiteY40" fmla="*/ 3692208 h 6857999"/>
              <a:gd name="connsiteX41" fmla="*/ 8260968 w 8394178"/>
              <a:gd name="connsiteY41" fmla="*/ 3776022 h 6857999"/>
              <a:gd name="connsiteX42" fmla="*/ 8209415 w 8394178"/>
              <a:gd name="connsiteY42" fmla="*/ 4060536 h 6857999"/>
              <a:gd name="connsiteX43" fmla="*/ 8203359 w 8394178"/>
              <a:gd name="connsiteY43" fmla="*/ 4222149 h 6857999"/>
              <a:gd name="connsiteX44" fmla="*/ 8197502 w 8394178"/>
              <a:gd name="connsiteY44" fmla="*/ 4364683 h 6857999"/>
              <a:gd name="connsiteX45" fmla="*/ 8189960 w 8394178"/>
              <a:gd name="connsiteY45" fmla="*/ 4462471 h 6857999"/>
              <a:gd name="connsiteX46" fmla="*/ 8157285 w 8394178"/>
              <a:gd name="connsiteY46" fmla="*/ 4526395 h 6857999"/>
              <a:gd name="connsiteX47" fmla="*/ 8127583 w 8394178"/>
              <a:gd name="connsiteY47" fmla="*/ 4649885 h 6857999"/>
              <a:gd name="connsiteX48" fmla="*/ 8086875 w 8394178"/>
              <a:gd name="connsiteY48" fmla="*/ 4799019 h 6857999"/>
              <a:gd name="connsiteX49" fmla="*/ 8071779 w 8394178"/>
              <a:gd name="connsiteY49" fmla="*/ 4849614 h 6857999"/>
              <a:gd name="connsiteX50" fmla="*/ 8046521 w 8394178"/>
              <a:gd name="connsiteY50" fmla="*/ 4919971 h 6857999"/>
              <a:gd name="connsiteX51" fmla="*/ 7999171 w 8394178"/>
              <a:gd name="connsiteY51" fmla="*/ 5010766 h 6857999"/>
              <a:gd name="connsiteX52" fmla="*/ 7974494 w 8394178"/>
              <a:gd name="connsiteY52" fmla="*/ 5088190 h 6857999"/>
              <a:gd name="connsiteX53" fmla="*/ 7960017 w 8394178"/>
              <a:gd name="connsiteY53" fmla="*/ 5143922 h 6857999"/>
              <a:gd name="connsiteX54" fmla="*/ 7940570 w 8394178"/>
              <a:gd name="connsiteY54" fmla="*/ 5284346 h 6857999"/>
              <a:gd name="connsiteX55" fmla="*/ 7923844 w 8394178"/>
              <a:gd name="connsiteY55" fmla="*/ 5390948 h 6857999"/>
              <a:gd name="connsiteX56" fmla="*/ 7905061 w 8394178"/>
              <a:gd name="connsiteY56" fmla="*/ 5470854 h 6857999"/>
              <a:gd name="connsiteX57" fmla="*/ 7900574 w 8394178"/>
              <a:gd name="connsiteY57" fmla="*/ 5529643 h 6857999"/>
              <a:gd name="connsiteX58" fmla="*/ 7889879 w 8394178"/>
              <a:gd name="connsiteY58" fmla="*/ 5597292 h 6857999"/>
              <a:gd name="connsiteX59" fmla="*/ 7881533 w 8394178"/>
              <a:gd name="connsiteY59" fmla="*/ 5608899 h 6857999"/>
              <a:gd name="connsiteX60" fmla="*/ 7866845 w 8394178"/>
              <a:gd name="connsiteY60" fmla="*/ 5684911 h 6857999"/>
              <a:gd name="connsiteX61" fmla="*/ 7866707 w 8394178"/>
              <a:gd name="connsiteY61" fmla="*/ 5755776 h 6857999"/>
              <a:gd name="connsiteX62" fmla="*/ 7858630 w 8394178"/>
              <a:gd name="connsiteY62" fmla="*/ 5889599 h 6857999"/>
              <a:gd name="connsiteX63" fmla="*/ 7862852 w 8394178"/>
              <a:gd name="connsiteY63" fmla="*/ 5989744 h 6857999"/>
              <a:gd name="connsiteX64" fmla="*/ 7834617 w 8394178"/>
              <a:gd name="connsiteY64" fmla="*/ 6084926 h 6857999"/>
              <a:gd name="connsiteX65" fmla="*/ 7830440 w 8394178"/>
              <a:gd name="connsiteY65" fmla="*/ 6346549 h 6857999"/>
              <a:gd name="connsiteX66" fmla="*/ 7828988 w 8394178"/>
              <a:gd name="connsiteY66" fmla="*/ 6527527 h 6857999"/>
              <a:gd name="connsiteX67" fmla="*/ 7833220 w 8394178"/>
              <a:gd name="connsiteY67" fmla="*/ 6627129 h 6857999"/>
              <a:gd name="connsiteX68" fmla="*/ 7833451 w 8394178"/>
              <a:gd name="connsiteY68" fmla="*/ 6694819 h 6857999"/>
              <a:gd name="connsiteX69" fmla="*/ 7859394 w 8394178"/>
              <a:gd name="connsiteY69" fmla="*/ 6765445 h 6857999"/>
              <a:gd name="connsiteX70" fmla="*/ 7866873 w 8394178"/>
              <a:gd name="connsiteY70" fmla="*/ 6844697 h 6857999"/>
              <a:gd name="connsiteX71" fmla="*/ 7868076 w 8394178"/>
              <a:gd name="connsiteY71" fmla="*/ 6857999 h 6857999"/>
              <a:gd name="connsiteX72" fmla="*/ 0 w 8394178"/>
              <a:gd name="connsiteY72" fmla="*/ 6857999 h 6857999"/>
              <a:gd name="connsiteX73" fmla="*/ 0 w 8394178"/>
              <a:gd name="connsiteY73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8394178" h="6857999">
                <a:moveTo>
                  <a:pt x="0" y="0"/>
                </a:moveTo>
                <a:lnTo>
                  <a:pt x="8236175" y="2"/>
                </a:lnTo>
                <a:lnTo>
                  <a:pt x="8231178" y="14562"/>
                </a:lnTo>
                <a:lnTo>
                  <a:pt x="8234773" y="59077"/>
                </a:lnTo>
                <a:cubicBezTo>
                  <a:pt x="8235275" y="76949"/>
                  <a:pt x="8227121" y="89796"/>
                  <a:pt x="8227623" y="107668"/>
                </a:cubicBezTo>
                <a:cubicBezTo>
                  <a:pt x="8211139" y="138162"/>
                  <a:pt x="8246703" y="201929"/>
                  <a:pt x="8246150" y="246136"/>
                </a:cubicBezTo>
                <a:cubicBezTo>
                  <a:pt x="8245598" y="290343"/>
                  <a:pt x="8257389" y="364179"/>
                  <a:pt x="8224308" y="372908"/>
                </a:cubicBezTo>
                <a:cubicBezTo>
                  <a:pt x="8218864" y="431308"/>
                  <a:pt x="8228745" y="357606"/>
                  <a:pt x="8221687" y="450607"/>
                </a:cubicBezTo>
                <a:cubicBezTo>
                  <a:pt x="8253150" y="551950"/>
                  <a:pt x="8221677" y="787036"/>
                  <a:pt x="8232987" y="812800"/>
                </a:cubicBezTo>
                <a:cubicBezTo>
                  <a:pt x="8263719" y="860799"/>
                  <a:pt x="8226505" y="854953"/>
                  <a:pt x="8241364" y="912727"/>
                </a:cubicBezTo>
                <a:cubicBezTo>
                  <a:pt x="8249854" y="945986"/>
                  <a:pt x="8239798" y="951781"/>
                  <a:pt x="8240165" y="989950"/>
                </a:cubicBezTo>
                <a:cubicBezTo>
                  <a:pt x="8240531" y="1028120"/>
                  <a:pt x="8240898" y="1095828"/>
                  <a:pt x="8243561" y="1141745"/>
                </a:cubicBezTo>
                <a:cubicBezTo>
                  <a:pt x="8246223" y="1187662"/>
                  <a:pt x="8256010" y="1234783"/>
                  <a:pt x="8256144" y="1265454"/>
                </a:cubicBezTo>
                <a:cubicBezTo>
                  <a:pt x="8246450" y="1304052"/>
                  <a:pt x="8278372" y="1370755"/>
                  <a:pt x="8281494" y="1385480"/>
                </a:cubicBezTo>
                <a:cubicBezTo>
                  <a:pt x="8294281" y="1422714"/>
                  <a:pt x="8303397" y="1428103"/>
                  <a:pt x="8297877" y="1458060"/>
                </a:cubicBezTo>
                <a:cubicBezTo>
                  <a:pt x="8297983" y="1468057"/>
                  <a:pt x="8315397" y="1503177"/>
                  <a:pt x="8315502" y="1513175"/>
                </a:cubicBezTo>
                <a:lnTo>
                  <a:pt x="8342335" y="1570809"/>
                </a:lnTo>
                <a:cubicBezTo>
                  <a:pt x="8365894" y="1617136"/>
                  <a:pt x="8315600" y="1595486"/>
                  <a:pt x="8324762" y="1632434"/>
                </a:cubicBezTo>
                <a:cubicBezTo>
                  <a:pt x="8345804" y="1713683"/>
                  <a:pt x="8308403" y="1715203"/>
                  <a:pt x="8319231" y="1742490"/>
                </a:cubicBezTo>
                <a:cubicBezTo>
                  <a:pt x="8327385" y="1767736"/>
                  <a:pt x="8335540" y="1787026"/>
                  <a:pt x="8343694" y="1812272"/>
                </a:cubicBezTo>
                <a:cubicBezTo>
                  <a:pt x="8345710" y="1818102"/>
                  <a:pt x="8382841" y="1845254"/>
                  <a:pt x="8379488" y="1856766"/>
                </a:cubicBezTo>
                <a:lnTo>
                  <a:pt x="8385055" y="1923433"/>
                </a:lnTo>
                <a:lnTo>
                  <a:pt x="8386906" y="1972204"/>
                </a:lnTo>
                <a:cubicBezTo>
                  <a:pt x="8389102" y="1979569"/>
                  <a:pt x="8382464" y="2060117"/>
                  <a:pt x="8386681" y="2066205"/>
                </a:cubicBezTo>
                <a:cubicBezTo>
                  <a:pt x="8400709" y="2153571"/>
                  <a:pt x="8366045" y="2189849"/>
                  <a:pt x="8380052" y="2227417"/>
                </a:cubicBezTo>
                <a:cubicBezTo>
                  <a:pt x="8372543" y="2317591"/>
                  <a:pt x="8379811" y="2407644"/>
                  <a:pt x="8374483" y="2510933"/>
                </a:cubicBezTo>
                <a:cubicBezTo>
                  <a:pt x="8396772" y="2597916"/>
                  <a:pt x="8370232" y="2649734"/>
                  <a:pt x="8375191" y="2741866"/>
                </a:cubicBezTo>
                <a:cubicBezTo>
                  <a:pt x="8394024" y="2779815"/>
                  <a:pt x="8395428" y="2817058"/>
                  <a:pt x="8384389" y="2864935"/>
                </a:cubicBezTo>
                <a:cubicBezTo>
                  <a:pt x="8416004" y="2860552"/>
                  <a:pt x="8357917" y="2937673"/>
                  <a:pt x="8391822" y="2950807"/>
                </a:cubicBezTo>
                <a:lnTo>
                  <a:pt x="8378111" y="2978246"/>
                </a:lnTo>
                <a:lnTo>
                  <a:pt x="8375025" y="2995916"/>
                </a:lnTo>
                <a:lnTo>
                  <a:pt x="8366764" y="2998648"/>
                </a:lnTo>
                <a:lnTo>
                  <a:pt x="8356827" y="3023630"/>
                </a:lnTo>
                <a:cubicBezTo>
                  <a:pt x="8354245" y="3033333"/>
                  <a:pt x="8348477" y="3084375"/>
                  <a:pt x="8348883" y="3096975"/>
                </a:cubicBezTo>
                <a:cubicBezTo>
                  <a:pt x="8363039" y="3142205"/>
                  <a:pt x="8312062" y="3160433"/>
                  <a:pt x="8331320" y="3216657"/>
                </a:cubicBezTo>
                <a:cubicBezTo>
                  <a:pt x="8335649" y="3237178"/>
                  <a:pt x="8345170" y="3299737"/>
                  <a:pt x="8334250" y="3310980"/>
                </a:cubicBezTo>
                <a:cubicBezTo>
                  <a:pt x="8331414" y="3323902"/>
                  <a:pt x="8334413" y="3339340"/>
                  <a:pt x="8323018" y="3344725"/>
                </a:cubicBezTo>
                <a:cubicBezTo>
                  <a:pt x="8309183" y="3353908"/>
                  <a:pt x="8327822" y="3400659"/>
                  <a:pt x="8312317" y="3393250"/>
                </a:cubicBezTo>
                <a:cubicBezTo>
                  <a:pt x="8325036" y="3426421"/>
                  <a:pt x="8307258" y="3487753"/>
                  <a:pt x="8299110" y="3514536"/>
                </a:cubicBezTo>
                <a:cubicBezTo>
                  <a:pt x="8293627" y="3563353"/>
                  <a:pt x="8281866" y="3650327"/>
                  <a:pt x="8279421" y="3686149"/>
                </a:cubicBezTo>
                <a:cubicBezTo>
                  <a:pt x="8277133" y="3687657"/>
                  <a:pt x="8276096" y="3677229"/>
                  <a:pt x="8273021" y="3692208"/>
                </a:cubicBezTo>
                <a:cubicBezTo>
                  <a:pt x="8269945" y="3707187"/>
                  <a:pt x="8252471" y="3757479"/>
                  <a:pt x="8260968" y="3776022"/>
                </a:cubicBezTo>
                <a:cubicBezTo>
                  <a:pt x="8231046" y="3875691"/>
                  <a:pt x="8223343" y="4023237"/>
                  <a:pt x="8209415" y="4060536"/>
                </a:cubicBezTo>
                <a:cubicBezTo>
                  <a:pt x="8204523" y="4150698"/>
                  <a:pt x="8212636" y="4164564"/>
                  <a:pt x="8203359" y="4222149"/>
                </a:cubicBezTo>
                <a:cubicBezTo>
                  <a:pt x="8198769" y="4287917"/>
                  <a:pt x="8194167" y="4339232"/>
                  <a:pt x="8197502" y="4364683"/>
                </a:cubicBezTo>
                <a:lnTo>
                  <a:pt x="8189960" y="4462471"/>
                </a:lnTo>
                <a:cubicBezTo>
                  <a:pt x="8192241" y="4503329"/>
                  <a:pt x="8157418" y="4500454"/>
                  <a:pt x="8157285" y="4526395"/>
                </a:cubicBezTo>
                <a:cubicBezTo>
                  <a:pt x="8151441" y="4623008"/>
                  <a:pt x="8136733" y="4632050"/>
                  <a:pt x="8127583" y="4649885"/>
                </a:cubicBezTo>
                <a:cubicBezTo>
                  <a:pt x="8109657" y="4687979"/>
                  <a:pt x="8101631" y="4758928"/>
                  <a:pt x="8086875" y="4799019"/>
                </a:cubicBezTo>
                <a:cubicBezTo>
                  <a:pt x="8070221" y="4834076"/>
                  <a:pt x="8077158" y="4811645"/>
                  <a:pt x="8071779" y="4849614"/>
                </a:cubicBezTo>
                <a:cubicBezTo>
                  <a:pt x="8057300" y="4853334"/>
                  <a:pt x="8029516" y="4883089"/>
                  <a:pt x="8046521" y="4919971"/>
                </a:cubicBezTo>
                <a:lnTo>
                  <a:pt x="7999171" y="5010766"/>
                </a:lnTo>
                <a:cubicBezTo>
                  <a:pt x="7980458" y="4983259"/>
                  <a:pt x="7994018" y="5107656"/>
                  <a:pt x="7974494" y="5088190"/>
                </a:cubicBezTo>
                <a:cubicBezTo>
                  <a:pt x="7961479" y="5102008"/>
                  <a:pt x="7970341" y="5118851"/>
                  <a:pt x="7960017" y="5143922"/>
                </a:cubicBezTo>
                <a:cubicBezTo>
                  <a:pt x="7951381" y="5192745"/>
                  <a:pt x="7947519" y="5226225"/>
                  <a:pt x="7940570" y="5284346"/>
                </a:cubicBezTo>
                <a:cubicBezTo>
                  <a:pt x="7938188" y="5338386"/>
                  <a:pt x="7933705" y="5337325"/>
                  <a:pt x="7923844" y="5390948"/>
                </a:cubicBezTo>
                <a:cubicBezTo>
                  <a:pt x="7922596" y="5429655"/>
                  <a:pt x="7906054" y="5449508"/>
                  <a:pt x="7905061" y="5470854"/>
                </a:cubicBezTo>
                <a:cubicBezTo>
                  <a:pt x="7925924" y="5526328"/>
                  <a:pt x="7883497" y="5496377"/>
                  <a:pt x="7900574" y="5529643"/>
                </a:cubicBezTo>
                <a:cubicBezTo>
                  <a:pt x="7894813" y="5550879"/>
                  <a:pt x="7899366" y="5587444"/>
                  <a:pt x="7889879" y="5597292"/>
                </a:cubicBezTo>
                <a:lnTo>
                  <a:pt x="7881533" y="5608899"/>
                </a:lnTo>
                <a:cubicBezTo>
                  <a:pt x="7877694" y="5623501"/>
                  <a:pt x="7869316" y="5660431"/>
                  <a:pt x="7866845" y="5684911"/>
                </a:cubicBezTo>
                <a:cubicBezTo>
                  <a:pt x="7856004" y="5692608"/>
                  <a:pt x="7861304" y="5734344"/>
                  <a:pt x="7866707" y="5755776"/>
                </a:cubicBezTo>
                <a:cubicBezTo>
                  <a:pt x="7867905" y="5792777"/>
                  <a:pt x="7841786" y="5848613"/>
                  <a:pt x="7858630" y="5889599"/>
                </a:cubicBezTo>
                <a:cubicBezTo>
                  <a:pt x="7861076" y="5932097"/>
                  <a:pt x="7859359" y="5940901"/>
                  <a:pt x="7862852" y="5989744"/>
                </a:cubicBezTo>
                <a:cubicBezTo>
                  <a:pt x="7870213" y="6020787"/>
                  <a:pt x="7836478" y="6024963"/>
                  <a:pt x="7834617" y="6084926"/>
                </a:cubicBezTo>
                <a:cubicBezTo>
                  <a:pt x="7828898" y="6134231"/>
                  <a:pt x="7850648" y="6240432"/>
                  <a:pt x="7830440" y="6346549"/>
                </a:cubicBezTo>
                <a:cubicBezTo>
                  <a:pt x="7840187" y="6409741"/>
                  <a:pt x="7834403" y="6468689"/>
                  <a:pt x="7828988" y="6527527"/>
                </a:cubicBezTo>
                <a:cubicBezTo>
                  <a:pt x="7812745" y="6585667"/>
                  <a:pt x="7840670" y="6579284"/>
                  <a:pt x="7833220" y="6627129"/>
                </a:cubicBezTo>
                <a:cubicBezTo>
                  <a:pt x="7836598" y="6635153"/>
                  <a:pt x="7838259" y="6697665"/>
                  <a:pt x="7833451" y="6694819"/>
                </a:cubicBezTo>
                <a:cubicBezTo>
                  <a:pt x="7835476" y="6716947"/>
                  <a:pt x="7854551" y="6732844"/>
                  <a:pt x="7859394" y="6765445"/>
                </a:cubicBezTo>
                <a:cubicBezTo>
                  <a:pt x="7860760" y="6776325"/>
                  <a:pt x="7863817" y="6810511"/>
                  <a:pt x="7866873" y="6844697"/>
                </a:cubicBezTo>
                <a:lnTo>
                  <a:pt x="7868076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EF82DD-CC46-FE58-471D-F30F1276D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415" y="1045174"/>
            <a:ext cx="7081871" cy="2537781"/>
          </a:xfrm>
        </p:spPr>
        <p:txBody>
          <a:bodyPr>
            <a:normAutofit/>
          </a:bodyPr>
          <a:lstStyle/>
          <a:p>
            <a:r>
              <a:rPr lang="en-GB" sz="4400" dirty="0"/>
              <a:t>How the Earth Institute Helped some Mathematicians to Fall in Love with Soil</a:t>
            </a:r>
            <a:endParaRPr lang="ga-IE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34C3A9-9969-D733-9F78-6746D7082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3537" y="4174333"/>
            <a:ext cx="4599197" cy="1136843"/>
          </a:xfrm>
        </p:spPr>
        <p:txBody>
          <a:bodyPr>
            <a:normAutofit/>
          </a:bodyPr>
          <a:lstStyle/>
          <a:p>
            <a:r>
              <a:rPr lang="en-GB" sz="1100" dirty="0"/>
              <a:t>Lennon Ó Náraigh</a:t>
            </a:r>
            <a:r>
              <a:rPr lang="en-GB" sz="1100" baseline="30000" dirty="0"/>
              <a:t>1</a:t>
            </a:r>
            <a:r>
              <a:rPr lang="en-GB" sz="1100" dirty="0"/>
              <a:t>, Graham Benham</a:t>
            </a:r>
            <a:r>
              <a:rPr lang="en-GB" sz="1100" baseline="30000" dirty="0"/>
              <a:t>1</a:t>
            </a:r>
            <a:r>
              <a:rPr lang="en-GB" sz="1100" dirty="0"/>
              <a:t>, Saoirse Tracy</a:t>
            </a:r>
            <a:r>
              <a:rPr lang="en-GB" sz="1100" baseline="30000" dirty="0"/>
              <a:t>2</a:t>
            </a:r>
          </a:p>
          <a:p>
            <a:endParaRPr lang="en-GB" sz="1100" baseline="30000" dirty="0"/>
          </a:p>
          <a:p>
            <a:r>
              <a:rPr lang="en-GB" sz="1100" baseline="30000" dirty="0"/>
              <a:t>1</a:t>
            </a:r>
            <a:r>
              <a:rPr lang="en-GB" sz="1100" dirty="0"/>
              <a:t> School of Mathematics and Statistics, University College Dublin</a:t>
            </a:r>
          </a:p>
          <a:p>
            <a:r>
              <a:rPr lang="en-GB" sz="1100" baseline="30000" dirty="0"/>
              <a:t>2</a:t>
            </a:r>
            <a:r>
              <a:rPr lang="en-GB" sz="1100" dirty="0"/>
              <a:t> School of Agriculture and Food Science, University College Dublin</a:t>
            </a:r>
            <a:endParaRPr lang="ga-IE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6EC73D-2FBC-26A8-D4E2-F83B6039A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6564" y="578738"/>
            <a:ext cx="1624993" cy="56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33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A2CAC-C5D9-086A-A05B-F8A383F1B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16" y="201163"/>
            <a:ext cx="10515600" cy="1325563"/>
          </a:xfrm>
        </p:spPr>
        <p:txBody>
          <a:bodyPr/>
          <a:lstStyle/>
          <a:p>
            <a:r>
              <a:rPr lang="en-GB" dirty="0"/>
              <a:t>Aim 2 – Understanding Drainage Curves</a:t>
            </a:r>
            <a:endParaRPr lang="ga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AF39C-45A5-EA5F-C8D4-65718EBD1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16" y="2167605"/>
            <a:ext cx="6570768" cy="4948400"/>
          </a:xfrm>
        </p:spPr>
        <p:txBody>
          <a:bodyPr/>
          <a:lstStyle/>
          <a:p>
            <a:r>
              <a:rPr lang="en-GB" dirty="0"/>
              <a:t>We will scan soil-core samples and convert them into a digital representation.</a:t>
            </a:r>
          </a:p>
          <a:p>
            <a:r>
              <a:rPr lang="en-GB" dirty="0"/>
              <a:t>The digital representation will then be the domain for a simulation using CFD.</a:t>
            </a:r>
          </a:p>
          <a:p>
            <a:r>
              <a:rPr lang="en-GB" dirty="0"/>
              <a:t>We will use the </a:t>
            </a:r>
            <a:r>
              <a:rPr lang="en-GB" dirty="0" err="1"/>
              <a:t>OpenFOAM</a:t>
            </a:r>
            <a:r>
              <a:rPr lang="en-GB" dirty="0"/>
              <a:t> simulation software on ICHEC.</a:t>
            </a:r>
          </a:p>
          <a:p>
            <a:r>
              <a:rPr lang="en-GB" dirty="0"/>
              <a:t>The resulting simulation data will give us new insights into the drainage curves, thereby further enhancing the SMD model.</a:t>
            </a:r>
            <a:endParaRPr lang="ga-IE" dirty="0"/>
          </a:p>
        </p:txBody>
      </p:sp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232ABBC5-11E8-8A11-D719-AD06343C7C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5" t="30386" r="44394" b="33412"/>
          <a:stretch/>
        </p:blipFill>
        <p:spPr bwMode="auto">
          <a:xfrm>
            <a:off x="7063149" y="1455575"/>
            <a:ext cx="4730534" cy="29764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Bosca téacs 2">
            <a:extLst>
              <a:ext uri="{FF2B5EF4-FFF2-40B4-BE49-F238E27FC236}">
                <a16:creationId xmlns:a16="http://schemas.microsoft.com/office/drawing/2014/main" id="{3EAD14BF-D17B-32C4-2041-56E5A932D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447" y="4725316"/>
            <a:ext cx="4380692" cy="135421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/>
            <a:r>
              <a:rPr lang="en-IE" sz="1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1:</a:t>
            </a:r>
            <a:r>
              <a:rPr lang="en-IE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1000">
                <a:solidFill>
                  <a:srgbClr val="1C1D1E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Outline of steps used in the subsampling, meshing, and solution of cell problem (a and b). The subsampling of a 1.2 mm side length cube of the segmented .stl file (c). The mesh generation. The generation of a truly periodic geometry through (d) translation and (e) reflection, the original volume mesh is shown in a lighter shade (f). The numerical solution for the local velocity magnitude in the subsampled soil.</a:t>
            </a:r>
            <a:endParaRPr lang="ga-I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ga-I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476D00-0F44-CDD5-BEEB-4A5C6E1969FF}"/>
              </a:ext>
            </a:extLst>
          </p:cNvPr>
          <p:cNvSpPr txBox="1"/>
          <p:nvPr/>
        </p:nvSpPr>
        <p:spPr>
          <a:xfrm>
            <a:off x="325016" y="1350199"/>
            <a:ext cx="6795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This provides a bit of structure to our earlier efforts and gives us the</a:t>
            </a:r>
          </a:p>
          <a:p>
            <a:r>
              <a:rPr lang="en-IE" dirty="0"/>
              <a:t>motivation to bring them to completion:</a:t>
            </a:r>
          </a:p>
        </p:txBody>
      </p:sp>
    </p:spTree>
    <p:extLst>
      <p:ext uri="{BB962C8B-B14F-4D97-AF65-F5344CB8AC3E}">
        <p14:creationId xmlns:p14="http://schemas.microsoft.com/office/powerpoint/2010/main" val="3449670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251F7-DF48-14B4-06C0-93312275E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  <a:endParaRPr lang="ga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E4BCA-B2EC-25F2-B6BA-5E4FFF415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09988" cy="4351338"/>
          </a:xfrm>
        </p:spPr>
        <p:txBody>
          <a:bodyPr>
            <a:normAutofit/>
          </a:bodyPr>
          <a:lstStyle/>
          <a:p>
            <a:r>
              <a:rPr lang="en-IE" dirty="0"/>
              <a:t>The Earth Institute is an excellent way to link up researchers in seemingly disparate areas.</a:t>
            </a:r>
          </a:p>
          <a:p>
            <a:r>
              <a:rPr lang="en-IE" dirty="0"/>
              <a:t>Small amounts of funding can lead to bigger things down the line.</a:t>
            </a:r>
          </a:p>
          <a:p>
            <a:r>
              <a:rPr lang="en-IE" dirty="0"/>
              <a:t>But patience is required:</a:t>
            </a:r>
          </a:p>
          <a:p>
            <a:pPr marL="0" indent="0">
              <a:buNone/>
            </a:pPr>
            <a:endParaRPr lang="en-IE" dirty="0"/>
          </a:p>
          <a:p>
            <a:pPr lvl="1"/>
            <a:r>
              <a:rPr lang="en-IE" dirty="0"/>
              <a:t>Earth Institute Networking: March 2021</a:t>
            </a:r>
          </a:p>
          <a:p>
            <a:pPr lvl="1"/>
            <a:r>
              <a:rPr lang="en-IE" dirty="0"/>
              <a:t>Earth Institute Seed-funding: November 2021</a:t>
            </a:r>
          </a:p>
          <a:p>
            <a:pPr lvl="1"/>
            <a:r>
              <a:rPr lang="en-IE" dirty="0" err="1"/>
              <a:t>VistaMilk</a:t>
            </a:r>
            <a:r>
              <a:rPr lang="en-IE" dirty="0"/>
              <a:t> II Launched: May 2024</a:t>
            </a:r>
          </a:p>
          <a:p>
            <a:pPr lvl="1"/>
            <a:r>
              <a:rPr lang="en-IE" dirty="0"/>
              <a:t>New SMD model operational: 2027?</a:t>
            </a:r>
            <a:endParaRPr lang="ga-IE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6C93891-6709-FDF9-3B67-643C93607F12}"/>
              </a:ext>
            </a:extLst>
          </p:cNvPr>
          <p:cNvSpPr txBox="1">
            <a:spLocks/>
          </p:cNvSpPr>
          <p:nvPr/>
        </p:nvSpPr>
        <p:spPr>
          <a:xfrm>
            <a:off x="6290388" y="1834891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ga-IE" dirty="0"/>
          </a:p>
        </p:txBody>
      </p:sp>
    </p:spTree>
    <p:extLst>
      <p:ext uri="{BB962C8B-B14F-4D97-AF65-F5344CB8AC3E}">
        <p14:creationId xmlns:p14="http://schemas.microsoft.com/office/powerpoint/2010/main" val="3917487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50F0F-DDD9-AD13-B062-520D3EEBD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63" y="10828"/>
            <a:ext cx="10515600" cy="1325563"/>
          </a:xfrm>
        </p:spPr>
        <p:txBody>
          <a:bodyPr/>
          <a:lstStyle/>
          <a:p>
            <a:r>
              <a:rPr lang="en-GB" dirty="0"/>
              <a:t>History</a:t>
            </a:r>
            <a:endParaRPr lang="ga-IE" dirty="0"/>
          </a:p>
        </p:txBody>
      </p:sp>
      <p:pic>
        <p:nvPicPr>
          <p:cNvPr id="16" name="Content Placeholder 10">
            <a:extLst>
              <a:ext uri="{FF2B5EF4-FFF2-40B4-BE49-F238E27FC236}">
                <a16:creationId xmlns:a16="http://schemas.microsoft.com/office/drawing/2014/main" id="{CDAAEC51-D330-F4EB-C05A-2507CF889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63" y="1111203"/>
            <a:ext cx="4492618" cy="52143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4368AE3-EDC2-7AAF-1C11-7E16516A317E}"/>
              </a:ext>
            </a:extLst>
          </p:cNvPr>
          <p:cNvSpPr txBox="1"/>
          <p:nvPr/>
        </p:nvSpPr>
        <p:spPr>
          <a:xfrm>
            <a:off x="5009999" y="436446"/>
            <a:ext cx="6144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Networking event in 2021, organized by the Earth Institute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Led to a follow-on seed-funding application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8196A6-11CA-D564-0B17-6970788F5523}"/>
              </a:ext>
            </a:extLst>
          </p:cNvPr>
          <p:cNvSpPr txBox="1"/>
          <p:nvPr/>
        </p:nvSpPr>
        <p:spPr>
          <a:xfrm>
            <a:off x="5009999" y="3445198"/>
            <a:ext cx="6097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Seed-funding application successful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39D8405-468C-8AE3-912D-904A2D670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471" y="1049347"/>
            <a:ext cx="6666785" cy="23288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3F8F93-1BBE-524C-F5A3-5268791B0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263" y="3881572"/>
            <a:ext cx="5952425" cy="27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86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FEBBD-A7D0-8342-1FB4-0B5F5E6B4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Mathematical Model of Soil Compaction I </a:t>
            </a:r>
            <a:endParaRPr lang="ga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4E079-4959-DBDC-094F-634785274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28" y="1438562"/>
            <a:ext cx="5625322" cy="464674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Water draining through soil is (obviously) a fluid.</a:t>
            </a:r>
          </a:p>
          <a:p>
            <a:r>
              <a:rPr lang="en-GB" dirty="0"/>
              <a:t>Fundamental Equations of Fluid Mechanics apply – 3D </a:t>
            </a:r>
            <a:r>
              <a:rPr lang="en-GB" b="1" dirty="0"/>
              <a:t>Navier-Stokes Equations</a:t>
            </a:r>
            <a:r>
              <a:rPr lang="en-GB" dirty="0"/>
              <a:t>.</a:t>
            </a:r>
          </a:p>
          <a:p>
            <a:r>
              <a:rPr lang="en-GB" dirty="0"/>
              <a:t>Equations are solved for a particular </a:t>
            </a:r>
            <a:r>
              <a:rPr lang="en-GB" i="1" dirty="0"/>
              <a:t>flow domain</a:t>
            </a:r>
            <a:r>
              <a:rPr lang="en-GB" dirty="0"/>
              <a:t> with particular </a:t>
            </a:r>
            <a:r>
              <a:rPr lang="en-GB" i="1" dirty="0"/>
              <a:t>boundary conditions</a:t>
            </a:r>
            <a:r>
              <a:rPr lang="en-GB" dirty="0"/>
              <a:t>.</a:t>
            </a:r>
          </a:p>
          <a:p>
            <a:r>
              <a:rPr lang="en-GB" dirty="0"/>
              <a:t>The flow domain is provided by the pore structure of the soil.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605FD2-2EED-9F6E-DCF1-4E995BF01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38562"/>
            <a:ext cx="5827424" cy="309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61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A2CAC-C5D9-086A-A05B-F8A383F1B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Mathematical Model of Soil Compaction II</a:t>
            </a:r>
            <a:endParaRPr lang="ga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AF39C-45A5-EA5F-C8D4-65718EBD1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16" y="1620351"/>
            <a:ext cx="6570768" cy="494840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geometry of the problem can be obtained by scanning soil-core samples in an X-Ray CT scanner.</a:t>
            </a:r>
          </a:p>
          <a:p>
            <a:r>
              <a:rPr lang="en-GB" dirty="0"/>
              <a:t>The scans can be converted into a digital representation (.</a:t>
            </a:r>
            <a:r>
              <a:rPr lang="en-GB" dirty="0" err="1"/>
              <a:t>stl</a:t>
            </a:r>
            <a:r>
              <a:rPr lang="en-GB" dirty="0"/>
              <a:t> file).</a:t>
            </a:r>
          </a:p>
          <a:p>
            <a:r>
              <a:rPr lang="en-GB" dirty="0"/>
              <a:t>The digital representation provides the domain for a simulation using the Navier-Stokes Equations.</a:t>
            </a:r>
          </a:p>
          <a:p>
            <a:r>
              <a:rPr lang="en-GB" dirty="0"/>
              <a:t>Different levels of soil compaction and soil type lead to different porous medium structures, hence different fluid flows.</a:t>
            </a:r>
            <a:endParaRPr lang="ga-IE" dirty="0"/>
          </a:p>
        </p:txBody>
      </p:sp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232ABBC5-11E8-8A11-D719-AD06343C7C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5" t="30386" r="44394" b="33412"/>
          <a:stretch/>
        </p:blipFill>
        <p:spPr bwMode="auto">
          <a:xfrm>
            <a:off x="7063149" y="1455575"/>
            <a:ext cx="4730534" cy="29764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Bosca téacs 2">
            <a:extLst>
              <a:ext uri="{FF2B5EF4-FFF2-40B4-BE49-F238E27FC236}">
                <a16:creationId xmlns:a16="http://schemas.microsoft.com/office/drawing/2014/main" id="{3EAD14BF-D17B-32C4-2041-56E5A932D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447" y="4725316"/>
            <a:ext cx="4380692" cy="135421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/>
            <a:r>
              <a:rPr lang="en-IE" sz="1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1:</a:t>
            </a:r>
            <a:r>
              <a:rPr lang="en-IE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1000">
                <a:solidFill>
                  <a:srgbClr val="1C1D1E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Outline of steps used in the subsampling, meshing, and solution of cell problem (a and b). The subsampling of a 1.2 mm side length cube of the segmented .stl file (c). The mesh generation. The generation of a truly periodic geometry through (d) translation and (e) reflection, the original volume mesh is shown in a lighter shade (f). The numerical solution for the local velocity magnitude in the subsampled soil.</a:t>
            </a:r>
            <a:endParaRPr lang="ga-I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ga-I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255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C65CA-ADF9-8A31-9DF8-3C7902BDC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750" y="75038"/>
            <a:ext cx="10515600" cy="1325563"/>
          </a:xfrm>
        </p:spPr>
        <p:txBody>
          <a:bodyPr/>
          <a:lstStyle/>
          <a:p>
            <a:r>
              <a:rPr lang="en-IE" dirty="0"/>
              <a:t>Simulation using Navier-Stokes Equations</a:t>
            </a:r>
          </a:p>
        </p:txBody>
      </p:sp>
      <p:pic>
        <p:nvPicPr>
          <p:cNvPr id="4" name="Content Placeholder 3" descr="Simulation showing fluid flow in porous medium (synthetic geometry)">
            <a:extLst>
              <a:ext uri="{FF2B5EF4-FFF2-40B4-BE49-F238E27FC236}">
                <a16:creationId xmlns:a16="http://schemas.microsoft.com/office/drawing/2014/main" id="{D7539E13-EE3D-875C-AB62-36B555217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995" y="1400601"/>
            <a:ext cx="6934766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A5F765-7753-456E-C706-800BCAEF605E}"/>
              </a:ext>
            </a:extLst>
          </p:cNvPr>
          <p:cNvSpPr txBox="1"/>
          <p:nvPr/>
        </p:nvSpPr>
        <p:spPr>
          <a:xfrm>
            <a:off x="7580061" y="1400601"/>
            <a:ext cx="41841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Preliminary work carried out by final-year project students and CRT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Synthetic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No need to hand-code solutions of Navier-Stokes Equations – use </a:t>
            </a:r>
            <a:r>
              <a:rPr lang="en-IE" b="1" dirty="0" err="1"/>
              <a:t>OpenFOAM</a:t>
            </a:r>
            <a:r>
              <a:rPr lang="en-IE" dirty="0"/>
              <a:t> CFD software instead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Possibly unrealistic flow rates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Proof of concept</a:t>
            </a:r>
            <a:endParaRPr lang="ga-IE" dirty="0"/>
          </a:p>
          <a:p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01A1CB-21E8-A74F-6271-5D1CDD5C9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880" y="3709278"/>
            <a:ext cx="2205126" cy="307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96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26F37-4337-A8B4-F183-911BAC12E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60" y="371432"/>
            <a:ext cx="10515600" cy="959178"/>
          </a:xfrm>
        </p:spPr>
        <p:txBody>
          <a:bodyPr/>
          <a:lstStyle/>
          <a:p>
            <a:r>
              <a:rPr lang="en-IE" dirty="0"/>
              <a:t>After that…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32A499-2442-314B-4675-E2652DD12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6948" y="3959380"/>
            <a:ext cx="38103" cy="8382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019A12-80EA-1D44-807A-F4ABC936B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67" y="3278296"/>
            <a:ext cx="9167654" cy="2438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473365-415A-0CE4-F07C-697AB2D45091}"/>
              </a:ext>
            </a:extLst>
          </p:cNvPr>
          <p:cNvSpPr txBox="1"/>
          <p:nvPr/>
        </p:nvSpPr>
        <p:spPr>
          <a:xfrm>
            <a:off x="624314" y="1330610"/>
            <a:ext cx="92133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Simulations – other than toy models require a lot of inputs: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Dedicated time and effort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Debugging and implementation on high-end supercomputers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Data visualization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Validation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A focus… not just </a:t>
            </a:r>
            <a:r>
              <a:rPr lang="en-IE" b="1" i="1" dirty="0"/>
              <a:t>C</a:t>
            </a:r>
            <a:r>
              <a:rPr lang="en-IE" i="1" dirty="0"/>
              <a:t>olourful </a:t>
            </a:r>
            <a:r>
              <a:rPr lang="en-IE" b="1" i="1" dirty="0"/>
              <a:t>F</a:t>
            </a:r>
            <a:r>
              <a:rPr lang="en-IE" i="1" dirty="0"/>
              <a:t>luid </a:t>
            </a:r>
            <a:r>
              <a:rPr lang="en-IE" b="1" i="1" dirty="0"/>
              <a:t>D</a:t>
            </a:r>
            <a:r>
              <a:rPr lang="en-IE" i="1" dirty="0"/>
              <a:t>ynamics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C9CA46-B2FB-D5E4-0EBD-0634FBD9A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67" y="3599769"/>
            <a:ext cx="7026433" cy="23246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B45634-BCAC-C1B7-721F-5C5F34F24F4C}"/>
              </a:ext>
            </a:extLst>
          </p:cNvPr>
          <p:cNvSpPr txBox="1"/>
          <p:nvPr/>
        </p:nvSpPr>
        <p:spPr>
          <a:xfrm>
            <a:off x="288766" y="6117236"/>
            <a:ext cx="8483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/>
              <a:t>Invitation to participate in </a:t>
            </a:r>
            <a:r>
              <a:rPr lang="en-IE" dirty="0" err="1"/>
              <a:t>VistaMilk</a:t>
            </a:r>
            <a:r>
              <a:rPr lang="en-IE" dirty="0"/>
              <a:t> Phase II – System of Systems platform</a:t>
            </a:r>
          </a:p>
        </p:txBody>
      </p:sp>
    </p:spTree>
    <p:extLst>
      <p:ext uri="{BB962C8B-B14F-4D97-AF65-F5344CB8AC3E}">
        <p14:creationId xmlns:p14="http://schemas.microsoft.com/office/powerpoint/2010/main" val="824364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50F0F-DDD9-AD13-B062-520D3EEBD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35" y="505555"/>
            <a:ext cx="10515600" cy="1325563"/>
          </a:xfrm>
        </p:spPr>
        <p:txBody>
          <a:bodyPr/>
          <a:lstStyle/>
          <a:p>
            <a:r>
              <a:rPr lang="en-GB" dirty="0"/>
              <a:t>The beginning of our Soil</a:t>
            </a:r>
            <a:br>
              <a:rPr lang="en-GB" dirty="0"/>
            </a:br>
            <a:r>
              <a:rPr lang="en-GB" dirty="0"/>
              <a:t>Modelling Group</a:t>
            </a:r>
            <a:endParaRPr lang="ga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79F08-0427-C8E7-012F-BB7625F97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747" y="2465502"/>
            <a:ext cx="7702569" cy="512276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Our Soil Modelling Group has some very clear targets for </a:t>
            </a:r>
            <a:r>
              <a:rPr lang="en-GB" dirty="0" err="1"/>
              <a:t>VistaMilk</a:t>
            </a:r>
            <a:r>
              <a:rPr lang="en-GB" dirty="0"/>
              <a:t> II</a:t>
            </a:r>
          </a:p>
          <a:p>
            <a:pPr marL="514350" indent="-514350">
              <a:buAutoNum type="arabicPeriod"/>
            </a:pPr>
            <a:r>
              <a:rPr lang="en-GB" dirty="0"/>
              <a:t>Develop a new model of soil-moisture deficit (SMD) which accounts for depth effects.  This will enhance an already-existing grass-growth forecast model.</a:t>
            </a:r>
          </a:p>
          <a:p>
            <a:pPr marL="514350" indent="-514350">
              <a:buAutoNum type="arabicPeriod"/>
            </a:pPr>
            <a:r>
              <a:rPr lang="en-GB" dirty="0"/>
              <a:t>Develop new drainage curves using Computational Fluid Mechanics and X-ray CT scanning of soil-core samples which can better inform the model in (1)</a:t>
            </a:r>
            <a:endParaRPr lang="ga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D833BC-F63E-9CE2-68C4-87E056FEE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-180569"/>
            <a:ext cx="6158379" cy="2697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EB6B05-178C-7A12-CF5C-186E13C71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571" y="2685782"/>
            <a:ext cx="3705742" cy="28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72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FEBBD-A7D0-8342-1FB4-0B5F5E6B4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92" y="75040"/>
            <a:ext cx="10515600" cy="1325563"/>
          </a:xfrm>
        </p:spPr>
        <p:txBody>
          <a:bodyPr/>
          <a:lstStyle/>
          <a:p>
            <a:r>
              <a:rPr lang="en-GB" dirty="0"/>
              <a:t>Aim 1: SMD Model</a:t>
            </a:r>
            <a:endParaRPr lang="ga-I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E4E079-4959-DBDC-094F-6347852742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8601" y="1271307"/>
                <a:ext cx="7391400" cy="4646743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Current SMD model: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ga-I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𝑆𝑀𝐷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𝑆𝑀𝐷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𝑅𝐴𝐼𝑁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𝐸𝑇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𝐷𝑅𝐴𝐼𝑁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A </a:t>
                </a:r>
                <a:r>
                  <a:rPr lang="en-GB" b="1" dirty="0">
                    <a:solidFill>
                      <a:srgbClr val="FF0000"/>
                    </a:solidFill>
                  </a:rPr>
                  <a:t>PDE(*)</a:t>
                </a:r>
                <a:r>
                  <a:rPr lang="en-GB" dirty="0"/>
                  <a:t> in disguise: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num>
                        <m:den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𝜕𝜓</m:t>
                                  </m:r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ET</m:t>
                      </m:r>
                    </m:oMath>
                  </m:oMathPara>
                </a14:m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GB" dirty="0"/>
                  <a:t> is the hydraulic conductivity and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GB" dirty="0"/>
                  <a:t> is the capillary pressure.  </a:t>
                </a:r>
              </a:p>
              <a:p>
                <a:r>
                  <a:rPr lang="en-GB" dirty="0"/>
                  <a:t>There are models for these, the parameters depend on the soil type.</a:t>
                </a:r>
              </a:p>
              <a:p>
                <a:r>
                  <a:rPr lang="en-GB" dirty="0"/>
                  <a:t>Model inputs are daily rainfall and ET curve.</a:t>
                </a:r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E4E079-4959-DBDC-094F-6347852742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8601" y="1271307"/>
                <a:ext cx="7391400" cy="4646743"/>
              </a:xfrm>
              <a:blipFill>
                <a:blip r:embed="rId2"/>
                <a:stretch>
                  <a:fillRect l="-1484" t="-2362" b="-118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650035E-9D6A-94AB-1C8C-69EC809A7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602" y="390655"/>
            <a:ext cx="4263398" cy="6102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C59297-48D4-8ECE-43C0-881159D4FC93}"/>
              </a:ext>
            </a:extLst>
          </p:cNvPr>
          <p:cNvSpPr txBox="1"/>
          <p:nvPr/>
        </p:nvSpPr>
        <p:spPr>
          <a:xfrm>
            <a:off x="0" y="6280982"/>
            <a:ext cx="8414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(*) Or Partial Differential Equation.  How to get an Applied Mathematician interested</a:t>
            </a:r>
          </a:p>
          <a:p>
            <a:r>
              <a:rPr lang="en-IE" dirty="0"/>
              <a:t>in a topic… falling in love is maybe a bit of an exaggeration.</a:t>
            </a:r>
          </a:p>
        </p:txBody>
      </p:sp>
    </p:spTree>
    <p:extLst>
      <p:ext uri="{BB962C8B-B14F-4D97-AF65-F5344CB8AC3E}">
        <p14:creationId xmlns:p14="http://schemas.microsoft.com/office/powerpoint/2010/main" val="1761017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28361-2703-1803-DECB-91CA5DC44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326403"/>
            <a:ext cx="10515600" cy="1325563"/>
          </a:xfrm>
        </p:spPr>
        <p:txBody>
          <a:bodyPr/>
          <a:lstStyle/>
          <a:p>
            <a:r>
              <a:rPr lang="en-GB" dirty="0"/>
              <a:t>Plan</a:t>
            </a:r>
            <a:endParaRPr lang="ga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BE771-9A4B-3738-FA2B-780B1C5BF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19" y="1797633"/>
            <a:ext cx="5710334" cy="4351338"/>
          </a:xfrm>
        </p:spPr>
        <p:txBody>
          <a:bodyPr/>
          <a:lstStyle/>
          <a:p>
            <a:r>
              <a:rPr lang="en-GB" dirty="0"/>
              <a:t>The PDE is the </a:t>
            </a:r>
            <a:r>
              <a:rPr lang="en-GB" b="1" dirty="0">
                <a:solidFill>
                  <a:srgbClr val="FF0000"/>
                </a:solidFill>
              </a:rPr>
              <a:t>Richards Equation</a:t>
            </a:r>
            <a:r>
              <a:rPr lang="en-GB" dirty="0"/>
              <a:t>, it is very challenging to solve numerically (*)</a:t>
            </a:r>
          </a:p>
          <a:p>
            <a:r>
              <a:rPr lang="en-GB" dirty="0"/>
              <a:t>We propose instead to adapt </a:t>
            </a:r>
            <a:r>
              <a:rPr lang="en-GB" b="1" dirty="0">
                <a:solidFill>
                  <a:srgbClr val="FF0000"/>
                </a:solidFill>
              </a:rPr>
              <a:t>a two-layer depth-averaged version</a:t>
            </a:r>
            <a:r>
              <a:rPr lang="en-GB" dirty="0"/>
              <a:t>, which can be coupled to the existing grass-growth model to give an improved prediction of the drainage rate.</a:t>
            </a:r>
            <a:endParaRPr lang="ga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C6E491-90DB-593F-4BA7-84BEE0A45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253" y="284180"/>
            <a:ext cx="6124719" cy="61247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E8DA82-44E8-4929-3EAF-D35FA2887399}"/>
              </a:ext>
            </a:extLst>
          </p:cNvPr>
          <p:cNvSpPr txBox="1"/>
          <p:nvPr/>
        </p:nvSpPr>
        <p:spPr>
          <a:xfrm>
            <a:off x="279918" y="6092901"/>
            <a:ext cx="90469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/>
              <a:t>(*) When the PDE has some issues that make it hard to find a solution, things get interesting.  </a:t>
            </a:r>
          </a:p>
        </p:txBody>
      </p:sp>
    </p:spTree>
    <p:extLst>
      <p:ext uri="{BB962C8B-B14F-4D97-AF65-F5344CB8AC3E}">
        <p14:creationId xmlns:p14="http://schemas.microsoft.com/office/powerpoint/2010/main" val="3244190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834</Words>
  <Application>Microsoft Office PowerPoint</Application>
  <PresentationFormat>Widescreen</PresentationFormat>
  <Paragraphs>72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Cambria Math</vt:lpstr>
      <vt:lpstr>Open Sans</vt:lpstr>
      <vt:lpstr>Office Theme</vt:lpstr>
      <vt:lpstr>How the Earth Institute Helped some Mathematicians to Fall in Love with Soil</vt:lpstr>
      <vt:lpstr>History</vt:lpstr>
      <vt:lpstr>A Mathematical Model of Soil Compaction I </vt:lpstr>
      <vt:lpstr>A Mathematical Model of Soil Compaction II</vt:lpstr>
      <vt:lpstr>Simulation using Navier-Stokes Equations</vt:lpstr>
      <vt:lpstr>After that…</vt:lpstr>
      <vt:lpstr>The beginning of our Soil Modelling Group</vt:lpstr>
      <vt:lpstr>Aim 1: SMD Model</vt:lpstr>
      <vt:lpstr>Plan</vt:lpstr>
      <vt:lpstr>Aim 2 – Understanding Drainage Curves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Soil Modelling Group</dc:title>
  <dc:creator>Lennon Ó Náraigh</dc:creator>
  <cp:lastModifiedBy>Lennon Ó Náraigh</cp:lastModifiedBy>
  <cp:revision>3</cp:revision>
  <dcterms:created xsi:type="dcterms:W3CDTF">2024-02-27T14:17:06Z</dcterms:created>
  <dcterms:modified xsi:type="dcterms:W3CDTF">2024-05-07T14:07:06Z</dcterms:modified>
</cp:coreProperties>
</file>