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35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1pPr>
    <a:lvl2pPr marL="457180" algn="l" defTabSz="91435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2pPr>
    <a:lvl3pPr marL="914358" algn="l" defTabSz="91435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3pPr>
    <a:lvl4pPr marL="1371538" algn="l" defTabSz="91435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4pPr>
    <a:lvl5pPr marL="1828718" algn="l" defTabSz="91435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5pPr>
    <a:lvl6pPr marL="2285896" algn="l" defTabSz="91435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6pPr>
    <a:lvl7pPr marL="2743076" algn="l" defTabSz="91435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7pPr>
    <a:lvl8pPr marL="3200256" algn="l" defTabSz="91435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8pPr>
    <a:lvl9pPr marL="3657434" algn="l" defTabSz="914358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8C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530"/>
    <p:restoredTop sz="94658"/>
  </p:normalViewPr>
  <p:slideViewPr>
    <p:cSldViewPr snapToGrid="0">
      <p:cViewPr varScale="1">
        <p:scale>
          <a:sx n="120" d="100"/>
          <a:sy n="120" d="100"/>
        </p:scale>
        <p:origin x="28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3BD5B3-CACD-9DD7-3721-46473E72B3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1" y="1122364"/>
            <a:ext cx="9144000" cy="2387600"/>
          </a:xfrm>
        </p:spPr>
        <p:txBody>
          <a:bodyPr anchor="b"/>
          <a:lstStyle>
            <a:lvl1pPr algn="ctr">
              <a:defRPr sz="5999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C3C5A3B-0F77-CA43-B365-DFCA38AEFF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1" y="3602039"/>
            <a:ext cx="9144000" cy="1655763"/>
          </a:xfrm>
        </p:spPr>
        <p:txBody>
          <a:bodyPr/>
          <a:lstStyle>
            <a:lvl1pPr marL="0" indent="0" algn="ctr">
              <a:buNone/>
              <a:defRPr sz="2401"/>
            </a:lvl1pPr>
            <a:lvl2pPr marL="457206" indent="0" algn="ctr">
              <a:buNone/>
              <a:defRPr sz="2000"/>
            </a:lvl2pPr>
            <a:lvl3pPr marL="914410" indent="0" algn="ctr">
              <a:buNone/>
              <a:defRPr sz="1799"/>
            </a:lvl3pPr>
            <a:lvl4pPr marL="1371616" indent="0" algn="ctr">
              <a:buNone/>
              <a:defRPr sz="1600"/>
            </a:lvl4pPr>
            <a:lvl5pPr marL="1828822" indent="0" algn="ctr">
              <a:buNone/>
              <a:defRPr sz="1600"/>
            </a:lvl5pPr>
            <a:lvl6pPr marL="2286026" indent="0" algn="ctr">
              <a:buNone/>
              <a:defRPr sz="1600"/>
            </a:lvl6pPr>
            <a:lvl7pPr marL="2743232" indent="0" algn="ctr">
              <a:buNone/>
              <a:defRPr sz="1600"/>
            </a:lvl7pPr>
            <a:lvl8pPr marL="3200438" indent="0" algn="ctr">
              <a:buNone/>
              <a:defRPr sz="1600"/>
            </a:lvl8pPr>
            <a:lvl9pPr marL="3657642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76F42C5-320A-1FC6-2CDB-DC672E1DC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9C1CB-C680-3F4F-94E8-56858397AA90}" type="datetimeFigureOut">
              <a:rPr lang="fr-FR" smtClean="0"/>
              <a:t>19/03/2025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22E8194-5BA7-8426-1F5A-EB296EFFC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DDAB3F3-7038-3D5B-8A20-98C1CEA83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178EC-5B1F-A745-8B9E-6C20C458114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2443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40DD50-BEFB-5BAB-CBBA-F7B6DB87D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53FCB85-CF80-29F9-084B-14C5468D50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9451C0E-AE37-427D-36E8-AAC738B38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9C1CB-C680-3F4F-94E8-56858397AA90}" type="datetimeFigureOut">
              <a:rPr lang="fr-FR" smtClean="0"/>
              <a:t>19/03/2025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4498BF-C240-45B7-2B1E-F67385EDD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1A3C1D6-E839-BF74-970A-4443559CF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178EC-5B1F-A745-8B9E-6C20C458114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0313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872A22C-BF4F-7F7A-D2C9-D4C1704E5D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1" cy="5811839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96EB270-FCA2-7ED4-9830-DE886B27CE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199" y="365126"/>
            <a:ext cx="7734300" cy="581183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16A9560-925B-ED65-CCE2-6664387C8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9C1CB-C680-3F4F-94E8-56858397AA90}" type="datetimeFigureOut">
              <a:rPr lang="fr-FR" smtClean="0"/>
              <a:t>19/03/2025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D600CF2-AD1E-69C4-3529-E423865E3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0CFDBA6-7266-B54C-667D-04BA15D5D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178EC-5B1F-A745-8B9E-6C20C458114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367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992551-A6F4-85E1-0AD9-294D71507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04F5418-0206-CEE3-1568-1735EB8789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441AA85-59ED-B872-E418-8EE39A5E9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9C1CB-C680-3F4F-94E8-56858397AA90}" type="datetimeFigureOut">
              <a:rPr lang="fr-FR" smtClean="0"/>
              <a:t>19/03/2025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9AEC36-4A25-DD59-F96E-23D0FF2A6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6B5D23A-49B3-8411-A54F-80A60A1D2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178EC-5B1F-A745-8B9E-6C20C458114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1511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054BFE-9A64-3422-2C2F-D760C0163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7"/>
            <a:ext cx="10515599" cy="2852738"/>
          </a:xfrm>
        </p:spPr>
        <p:txBody>
          <a:bodyPr anchor="b"/>
          <a:lstStyle>
            <a:lvl1pPr>
              <a:defRPr sz="5999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4CD1CBD-D7BC-A7A0-1844-A54DF78311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599" cy="1500186"/>
          </a:xfrm>
        </p:spPr>
        <p:txBody>
          <a:bodyPr/>
          <a:lstStyle>
            <a:lvl1pPr marL="0" indent="0">
              <a:buNone/>
              <a:defRPr sz="2401">
                <a:solidFill>
                  <a:schemeClr val="tx1">
                    <a:tint val="75000"/>
                  </a:schemeClr>
                </a:solidFill>
              </a:defRPr>
            </a:lvl1pPr>
            <a:lvl2pPr marL="45720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10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3pPr>
            <a:lvl4pPr marL="13716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2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3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4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ACDBFE8-0F0F-BF16-B4A2-09B5E6753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9C1CB-C680-3F4F-94E8-56858397AA90}" type="datetimeFigureOut">
              <a:rPr lang="fr-FR" smtClean="0"/>
              <a:t>19/03/2025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6AC005-F56A-CA85-EBC8-FF35BC4BE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3CEB743-985C-B9AC-8AF9-4C1261007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178EC-5B1F-A745-8B9E-6C20C458114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0380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DF8223-886A-631E-6AE6-91E231CBF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E733889-26E0-32B2-0C50-2DCD00EBDD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4"/>
            <a:ext cx="5181599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8B33D41-B5CE-7445-AF47-F71967B21C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1825624"/>
            <a:ext cx="5181599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03E89B5-DF0C-472F-881A-09F36490A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9C1CB-C680-3F4F-94E8-56858397AA90}" type="datetimeFigureOut">
              <a:rPr lang="fr-FR" smtClean="0"/>
              <a:t>19/03/2025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8561335-0211-BCDD-4E5F-E4116CDCC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1E0115B-47EF-4444-FB33-57C9C4AB1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178EC-5B1F-A745-8B9E-6C20C458114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6565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6D7CE0-8E92-5FFC-5077-1832F7C33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7"/>
            <a:ext cx="10515599" cy="1325562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3BD075D-AC71-DE92-78EC-EE9A4E6C53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90" y="1681162"/>
            <a:ext cx="5157787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06" indent="0">
              <a:buNone/>
              <a:defRPr sz="2000" b="1"/>
            </a:lvl2pPr>
            <a:lvl3pPr marL="914410" indent="0">
              <a:buNone/>
              <a:defRPr sz="1799" b="1"/>
            </a:lvl3pPr>
            <a:lvl4pPr marL="1371616" indent="0">
              <a:buNone/>
              <a:defRPr sz="1600" b="1"/>
            </a:lvl4pPr>
            <a:lvl5pPr marL="1828822" indent="0">
              <a:buNone/>
              <a:defRPr sz="1600" b="1"/>
            </a:lvl5pPr>
            <a:lvl6pPr marL="2286026" indent="0">
              <a:buNone/>
              <a:defRPr sz="1600" b="1"/>
            </a:lvl6pPr>
            <a:lvl7pPr marL="2743232" indent="0">
              <a:buNone/>
              <a:defRPr sz="1600" b="1"/>
            </a:lvl7pPr>
            <a:lvl8pPr marL="3200438" indent="0">
              <a:buNone/>
              <a:defRPr sz="1600" b="1"/>
            </a:lvl8pPr>
            <a:lvl9pPr marL="3657642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663AD78-300B-D3AD-507B-33B551E35F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90" y="2505076"/>
            <a:ext cx="5157787" cy="368458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5091FDB-6B0F-F155-3388-E8BE349CD4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199" y="1681162"/>
            <a:ext cx="5183189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06" indent="0">
              <a:buNone/>
              <a:defRPr sz="2000" b="1"/>
            </a:lvl2pPr>
            <a:lvl3pPr marL="914410" indent="0">
              <a:buNone/>
              <a:defRPr sz="1799" b="1"/>
            </a:lvl3pPr>
            <a:lvl4pPr marL="1371616" indent="0">
              <a:buNone/>
              <a:defRPr sz="1600" b="1"/>
            </a:lvl4pPr>
            <a:lvl5pPr marL="1828822" indent="0">
              <a:buNone/>
              <a:defRPr sz="1600" b="1"/>
            </a:lvl5pPr>
            <a:lvl6pPr marL="2286026" indent="0">
              <a:buNone/>
              <a:defRPr sz="1600" b="1"/>
            </a:lvl6pPr>
            <a:lvl7pPr marL="2743232" indent="0">
              <a:buNone/>
              <a:defRPr sz="1600" b="1"/>
            </a:lvl7pPr>
            <a:lvl8pPr marL="3200438" indent="0">
              <a:buNone/>
              <a:defRPr sz="1600" b="1"/>
            </a:lvl8pPr>
            <a:lvl9pPr marL="3657642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923959E-2AFD-B1B4-F66A-04E3D9171A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505076"/>
            <a:ext cx="5183189" cy="368458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31885BC-AED8-0EB7-1EF2-A7F6C38F1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9C1CB-C680-3F4F-94E8-56858397AA90}" type="datetimeFigureOut">
              <a:rPr lang="fr-FR" smtClean="0"/>
              <a:t>19/03/2025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CBB45F6-39F2-A9C9-20AA-3611C1188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D0D431E-0AE1-8DC6-18A9-542C4766E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178EC-5B1F-A745-8B9E-6C20C458114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8669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1FFFE9-E709-9457-BC6E-4BA2DE544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A6B82C8-50C3-BCE6-AFA7-E77F0179B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9C1CB-C680-3F4F-94E8-56858397AA90}" type="datetimeFigureOut">
              <a:rPr lang="fr-FR" smtClean="0"/>
              <a:t>19/03/2025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BD649E1-87E7-7E94-FDA9-9D01586B3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D7094FF-88F3-8E3F-78B9-7B7F2BF91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178EC-5B1F-A745-8B9E-6C20C458114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347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40A3CA7-AC07-824D-625A-8FC786B85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9C1CB-C680-3F4F-94E8-56858397AA90}" type="datetimeFigureOut">
              <a:rPr lang="fr-FR" smtClean="0"/>
              <a:t>19/03/2025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3086477-7921-D9D6-7736-0F8DCFCAA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97AA60E-B0B0-D295-E9CD-5FAF9F9F8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178EC-5B1F-A745-8B9E-6C20C458114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717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980460-A2A4-0E1E-E1E9-F4D61C193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1"/>
            <a:ext cx="3932238" cy="160020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2881535-F39F-FDA3-C83F-1FAC24DC72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90" y="987427"/>
            <a:ext cx="6172199" cy="4873624"/>
          </a:xfrm>
        </p:spPr>
        <p:txBody>
          <a:bodyPr/>
          <a:lstStyle>
            <a:lvl1pPr>
              <a:defRPr sz="3200"/>
            </a:lvl1pPr>
            <a:lvl2pPr>
              <a:defRPr sz="2799"/>
            </a:lvl2pPr>
            <a:lvl3pPr>
              <a:defRPr sz="2401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76EACBC-6B16-887E-500C-BBCA4EC7E9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1"/>
            <a:ext cx="3932238" cy="3811587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1"/>
            </a:lvl2pPr>
            <a:lvl3pPr marL="914410" indent="0">
              <a:buNone/>
              <a:defRPr sz="1200"/>
            </a:lvl3pPr>
            <a:lvl4pPr marL="1371616" indent="0">
              <a:buNone/>
              <a:defRPr sz="1000"/>
            </a:lvl4pPr>
            <a:lvl5pPr marL="1828822" indent="0">
              <a:buNone/>
              <a:defRPr sz="1000"/>
            </a:lvl5pPr>
            <a:lvl6pPr marL="2286026" indent="0">
              <a:buNone/>
              <a:defRPr sz="1000"/>
            </a:lvl6pPr>
            <a:lvl7pPr marL="2743232" indent="0">
              <a:buNone/>
              <a:defRPr sz="1000"/>
            </a:lvl7pPr>
            <a:lvl8pPr marL="3200438" indent="0">
              <a:buNone/>
              <a:defRPr sz="1000"/>
            </a:lvl8pPr>
            <a:lvl9pPr marL="3657642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4D858B2-50AF-C4A8-2FD1-4D8863B36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9C1CB-C680-3F4F-94E8-56858397AA90}" type="datetimeFigureOut">
              <a:rPr lang="fr-FR" smtClean="0"/>
              <a:t>19/03/2025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7A023EA-A104-E6C9-DBD1-68E926B4F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4D510D3-67A5-DE61-3CD7-E53C2B787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178EC-5B1F-A745-8B9E-6C20C458114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4691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45066D-AB2D-A094-7773-0574E272A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1"/>
            <a:ext cx="3932238" cy="160020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32897EF-3360-949A-EEA5-83F7562C28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90" y="987427"/>
            <a:ext cx="6172199" cy="4873624"/>
          </a:xfrm>
        </p:spPr>
        <p:txBody>
          <a:bodyPr/>
          <a:lstStyle>
            <a:lvl1pPr marL="0" indent="0">
              <a:buNone/>
              <a:defRPr sz="3200"/>
            </a:lvl1pPr>
            <a:lvl2pPr marL="457206" indent="0">
              <a:buNone/>
              <a:defRPr sz="2799"/>
            </a:lvl2pPr>
            <a:lvl3pPr marL="914410" indent="0">
              <a:buNone/>
              <a:defRPr sz="2401"/>
            </a:lvl3pPr>
            <a:lvl4pPr marL="1371616" indent="0">
              <a:buNone/>
              <a:defRPr sz="2000"/>
            </a:lvl4pPr>
            <a:lvl5pPr marL="1828822" indent="0">
              <a:buNone/>
              <a:defRPr sz="2000"/>
            </a:lvl5pPr>
            <a:lvl6pPr marL="2286026" indent="0">
              <a:buNone/>
              <a:defRPr sz="2000"/>
            </a:lvl6pPr>
            <a:lvl7pPr marL="2743232" indent="0">
              <a:buNone/>
              <a:defRPr sz="2000"/>
            </a:lvl7pPr>
            <a:lvl8pPr marL="3200438" indent="0">
              <a:buNone/>
              <a:defRPr sz="2000"/>
            </a:lvl8pPr>
            <a:lvl9pPr marL="3657642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53CA732-F9AC-D717-124C-490F3AB3BD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1"/>
            <a:ext cx="3932238" cy="3811587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1"/>
            </a:lvl2pPr>
            <a:lvl3pPr marL="914410" indent="0">
              <a:buNone/>
              <a:defRPr sz="1200"/>
            </a:lvl3pPr>
            <a:lvl4pPr marL="1371616" indent="0">
              <a:buNone/>
              <a:defRPr sz="1000"/>
            </a:lvl4pPr>
            <a:lvl5pPr marL="1828822" indent="0">
              <a:buNone/>
              <a:defRPr sz="1000"/>
            </a:lvl5pPr>
            <a:lvl6pPr marL="2286026" indent="0">
              <a:buNone/>
              <a:defRPr sz="1000"/>
            </a:lvl6pPr>
            <a:lvl7pPr marL="2743232" indent="0">
              <a:buNone/>
              <a:defRPr sz="1000"/>
            </a:lvl7pPr>
            <a:lvl8pPr marL="3200438" indent="0">
              <a:buNone/>
              <a:defRPr sz="1000"/>
            </a:lvl8pPr>
            <a:lvl9pPr marL="3657642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179D098-9AEC-20C5-D3CC-E9DF9964B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9C1CB-C680-3F4F-94E8-56858397AA90}" type="datetimeFigureOut">
              <a:rPr lang="fr-FR" smtClean="0"/>
              <a:t>19/03/2025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8C80E48-EEC0-CF53-256B-1350D7283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D5459D-0367-334A-9F79-61D13CBCC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178EC-5B1F-A745-8B9E-6C20C458114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181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94E7028-A259-F161-A65E-F36F540FA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7"/>
            <a:ext cx="10515599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B0378C4-4B8E-5CA5-F311-7925A2CDE2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1" y="1825624"/>
            <a:ext cx="1051559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B121495-B9F2-83D7-14AC-F3F4C9FAE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199" cy="365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9C1CB-C680-3F4F-94E8-56858397AA90}" type="datetimeFigureOut">
              <a:rPr lang="fr-FR" smtClean="0"/>
              <a:t>19/03/2025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6C88CCD-CD1C-CCDB-ED16-9941C25E4B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1" cy="365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0FF0604-2025-D6F3-B735-9BDE067253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1" y="6356352"/>
            <a:ext cx="2743199" cy="365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178EC-5B1F-A745-8B9E-6C20C458114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7608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10" rtl="0" eaLnBrk="1" latinLnBrk="0" hangingPunct="1">
        <a:lnSpc>
          <a:spcPct val="90000"/>
        </a:lnSpc>
        <a:spcBef>
          <a:spcPct val="0"/>
        </a:spcBef>
        <a:buNone/>
        <a:defRPr sz="43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2" indent="-228602" algn="l" defTabSz="91441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808" indent="-228602" algn="l" defTabSz="914410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240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14" indent="-228602" algn="l" defTabSz="914410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18" indent="-228602" algn="l" defTabSz="914410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2057424" indent="-228602" algn="l" defTabSz="914410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514630" indent="-228602" algn="l" defTabSz="914410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1834" indent="-228602" algn="l" defTabSz="914410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9040" indent="-228602" algn="l" defTabSz="914410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6245" indent="-228602" algn="l" defTabSz="914410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10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206" algn="l" defTabSz="914410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410" algn="l" defTabSz="914410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6" algn="l" defTabSz="914410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2" algn="l" defTabSz="914410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6" algn="l" defTabSz="914410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3232" algn="l" defTabSz="914410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200438" algn="l" defTabSz="914410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7642" algn="l" defTabSz="914410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8C1E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572D10A-171B-2701-087F-ADB4338509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FC606A-4D31-23BC-D9DF-1AC6E35F11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8649" y="2601119"/>
            <a:ext cx="9144000" cy="1655763"/>
          </a:xfrm>
        </p:spPr>
        <p:txBody>
          <a:bodyPr anchor="ctr">
            <a:normAutofit/>
          </a:bodyPr>
          <a:lstStyle/>
          <a:p>
            <a:r>
              <a:rPr lang="en-US" sz="8000" b="1" dirty="0">
                <a:solidFill>
                  <a:schemeClr val="bg1"/>
                </a:solidFill>
              </a:rPr>
              <a:t>Title of the video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6A8E5C2-4EF2-F2BC-F302-1E7585936C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8649" y="4570397"/>
            <a:ext cx="9144000" cy="756601"/>
          </a:xfrm>
        </p:spPr>
        <p:txBody>
          <a:bodyPr anchor="ctr">
            <a:norm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First name LAST NAME, First name LAST NAME, …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04BB3BB-59C3-2FE7-AA39-E9F912208979}"/>
              </a:ext>
            </a:extLst>
          </p:cNvPr>
          <p:cNvSpPr/>
          <p:nvPr/>
        </p:nvSpPr>
        <p:spPr>
          <a:xfrm>
            <a:off x="0" y="0"/>
            <a:ext cx="12192000" cy="18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2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7" name="Image 26">
            <a:extLst>
              <a:ext uri="{FF2B5EF4-FFF2-40B4-BE49-F238E27FC236}">
                <a16:creationId xmlns:a16="http://schemas.microsoft.com/office/drawing/2014/main" id="{E441D224-1E55-4B83-4A64-21EBB94834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1546" y="0"/>
            <a:ext cx="1241054" cy="1800000"/>
          </a:xfrm>
          <a:prstGeom prst="rect">
            <a:avLst/>
          </a:prstGeom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09DE23F8-CB09-37A6-FC1E-54BA56ADFC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8019" y="0"/>
            <a:ext cx="3912457" cy="1800000"/>
          </a:xfrm>
          <a:prstGeom prst="rect">
            <a:avLst/>
          </a:prstGeom>
        </p:spPr>
      </p:pic>
      <p:grpSp>
        <p:nvGrpSpPr>
          <p:cNvPr id="29" name="Groupe 28">
            <a:extLst>
              <a:ext uri="{FF2B5EF4-FFF2-40B4-BE49-F238E27FC236}">
                <a16:creationId xmlns:a16="http://schemas.microsoft.com/office/drawing/2014/main" id="{E9FBB05B-211E-71E9-1E75-3B7FEABE4482}"/>
              </a:ext>
            </a:extLst>
          </p:cNvPr>
          <p:cNvGrpSpPr/>
          <p:nvPr/>
        </p:nvGrpSpPr>
        <p:grpSpPr>
          <a:xfrm>
            <a:off x="7795895" y="0"/>
            <a:ext cx="4396105" cy="1800000"/>
            <a:chOff x="4641474" y="370205"/>
            <a:chExt cx="4396105" cy="1980000"/>
          </a:xfrm>
        </p:grpSpPr>
        <p:pic>
          <p:nvPicPr>
            <p:cNvPr id="30" name="Image 29">
              <a:extLst>
                <a:ext uri="{FF2B5EF4-FFF2-40B4-BE49-F238E27FC236}">
                  <a16:creationId xmlns:a16="http://schemas.microsoft.com/office/drawing/2014/main" id="{2EADD0D2-C90D-E4B5-B4ED-0CE3A9A900E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641474" y="370205"/>
              <a:ext cx="1875176" cy="1980000"/>
            </a:xfrm>
            <a:prstGeom prst="rect">
              <a:avLst/>
            </a:prstGeom>
          </p:spPr>
        </p:pic>
        <p:pic>
          <p:nvPicPr>
            <p:cNvPr id="31" name="Image 30">
              <a:extLst>
                <a:ext uri="{FF2B5EF4-FFF2-40B4-BE49-F238E27FC236}">
                  <a16:creationId xmlns:a16="http://schemas.microsoft.com/office/drawing/2014/main" id="{4E05EA4B-3455-0777-B9D9-87CE12ECA0A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 t="24878" r="35216" b="36960"/>
            <a:stretch/>
          </p:blipFill>
          <p:spPr>
            <a:xfrm>
              <a:off x="6516650" y="370205"/>
              <a:ext cx="2520929" cy="1980000"/>
            </a:xfrm>
            <a:prstGeom prst="rect">
              <a:avLst/>
            </a:prstGeom>
          </p:spPr>
        </p:pic>
      </p:grpSp>
      <p:pic>
        <p:nvPicPr>
          <p:cNvPr id="32" name="Image 31">
            <a:extLst>
              <a:ext uri="{FF2B5EF4-FFF2-40B4-BE49-F238E27FC236}">
                <a16:creationId xmlns:a16="http://schemas.microsoft.com/office/drawing/2014/main" id="{59547344-E8B0-AFC8-B757-139765A8D36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00000" cy="1800000"/>
          </a:xfrm>
          <a:prstGeom prst="rect">
            <a:avLst/>
          </a:prstGeom>
        </p:spPr>
      </p:pic>
      <p:sp>
        <p:nvSpPr>
          <p:cNvPr id="33" name="Sous-titre 2">
            <a:extLst>
              <a:ext uri="{FF2B5EF4-FFF2-40B4-BE49-F238E27FC236}">
                <a16:creationId xmlns:a16="http://schemas.microsoft.com/office/drawing/2014/main" id="{BFEF8B45-3413-BE5F-1C61-B53540FAC163}"/>
              </a:ext>
            </a:extLst>
          </p:cNvPr>
          <p:cNvSpPr txBox="1">
            <a:spLocks/>
          </p:cNvSpPr>
          <p:nvPr/>
        </p:nvSpPr>
        <p:spPr>
          <a:xfrm>
            <a:off x="1524001" y="5382533"/>
            <a:ext cx="9144000" cy="7566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1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6" indent="0" algn="ctr" defTabSz="914410" rtl="0" eaLnBrk="1" latinLnBrk="0" hangingPunct="1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10" indent="0" algn="ctr" defTabSz="914410" rtl="0" eaLnBrk="1" latinLnBrk="0" hangingPunct="1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None/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16" indent="0" algn="ctr" defTabSz="914410" rtl="0" eaLnBrk="1" latinLnBrk="0" hangingPunct="1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22" indent="0" algn="ctr" defTabSz="914410" rtl="0" eaLnBrk="1" latinLnBrk="0" hangingPunct="1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26" indent="0" algn="ctr" defTabSz="914410" rtl="0" eaLnBrk="1" latinLnBrk="0" hangingPunct="1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32" indent="0" algn="ctr" defTabSz="914410" rtl="0" eaLnBrk="1" latinLnBrk="0" hangingPunct="1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38" indent="0" algn="ctr" defTabSz="914410" rtl="0" eaLnBrk="1" latinLnBrk="0" hangingPunct="1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42" indent="0" algn="ctr" defTabSz="914410" rtl="0" eaLnBrk="1" latinLnBrk="0" hangingPunct="1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1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Affiliations</a:t>
            </a:r>
          </a:p>
        </p:txBody>
      </p:sp>
    </p:spTree>
    <p:extLst>
      <p:ext uri="{BB962C8B-B14F-4D97-AF65-F5344CB8AC3E}">
        <p14:creationId xmlns:p14="http://schemas.microsoft.com/office/powerpoint/2010/main" val="84633613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7380</TotalTime>
  <Words>16</Words>
  <Application>Microsoft Macintosh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Title of the video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Michael Le Bars</dc:creator>
  <cp:keywords/>
  <dc:description/>
  <cp:lastModifiedBy>Miguel Bustamante</cp:lastModifiedBy>
  <cp:revision>8</cp:revision>
  <dcterms:created xsi:type="dcterms:W3CDTF">2025-03-19T06:32:48Z</dcterms:created>
  <dcterms:modified xsi:type="dcterms:W3CDTF">2025-03-24T10:48:38Z</dcterms:modified>
  <cp:category/>
</cp:coreProperties>
</file>