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358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80" algn="l" defTabSz="914358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358" algn="l" defTabSz="914358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538" algn="l" defTabSz="914358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718" algn="l" defTabSz="914358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896" algn="l" defTabSz="914358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3076" algn="l" defTabSz="914358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200256" algn="l" defTabSz="914358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434" algn="l" defTabSz="914358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0"/>
    <p:restoredTop sz="94658"/>
  </p:normalViewPr>
  <p:slideViewPr>
    <p:cSldViewPr snapToGrid="0">
      <p:cViewPr varScale="1">
        <p:scale>
          <a:sx n="120" d="100"/>
          <a:sy n="120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3BD5B3-CACD-9DD7-3721-46473E72B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122364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3C5A3B-0F77-CA43-B365-DFCA38AEF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3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06" indent="0" algn="ctr">
              <a:buNone/>
              <a:defRPr sz="2000"/>
            </a:lvl2pPr>
            <a:lvl3pPr marL="914410" indent="0" algn="ctr">
              <a:buNone/>
              <a:defRPr sz="1799"/>
            </a:lvl3pPr>
            <a:lvl4pPr marL="1371616" indent="0" algn="ctr">
              <a:buNone/>
              <a:defRPr sz="1600"/>
            </a:lvl4pPr>
            <a:lvl5pPr marL="1828822" indent="0" algn="ctr">
              <a:buNone/>
              <a:defRPr sz="1600"/>
            </a:lvl5pPr>
            <a:lvl6pPr marL="2286026" indent="0" algn="ctr">
              <a:buNone/>
              <a:defRPr sz="1600"/>
            </a:lvl6pPr>
            <a:lvl7pPr marL="2743232" indent="0" algn="ctr">
              <a:buNone/>
              <a:defRPr sz="1600"/>
            </a:lvl7pPr>
            <a:lvl8pPr marL="3200438" indent="0" algn="ctr">
              <a:buNone/>
              <a:defRPr sz="1600"/>
            </a:lvl8pPr>
            <a:lvl9pPr marL="3657642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6F42C5-320A-1FC6-2CDB-DC672E1DC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1CB-C680-3F4F-94E8-56858397AA90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2E8194-5BA7-8426-1F5A-EB296EFFC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DAB3F3-7038-3D5B-8A20-98C1CEA83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78EC-5B1F-A745-8B9E-6C20C45811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44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40DD50-BEFB-5BAB-CBBA-F7B6DB87D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3FCB85-CF80-29F9-084B-14C5468D5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451C0E-AE37-427D-36E8-AAC738B3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1CB-C680-3F4F-94E8-56858397AA90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4498BF-C240-45B7-2B1E-F67385EDD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A3C1D6-E839-BF74-970A-4443559CF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78EC-5B1F-A745-8B9E-6C20C45811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31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872A22C-BF4F-7F7A-D2C9-D4C1704E5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1" cy="5811839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6EB270-FCA2-7ED4-9830-DE886B27C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6"/>
            <a:ext cx="7734300" cy="581183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6A9560-925B-ED65-CCE2-6664387C8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1CB-C680-3F4F-94E8-56858397AA90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600CF2-AD1E-69C4-3529-E423865E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CFDBA6-7266-B54C-667D-04BA15D5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78EC-5B1F-A745-8B9E-6C20C45811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6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992551-A6F4-85E1-0AD9-294D71507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4F5418-0206-CEE3-1568-1735EB878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41AA85-59ED-B872-E418-8EE39A5E9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1CB-C680-3F4F-94E8-56858397AA90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9AEC36-4A25-DD59-F96E-23D0FF2A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B5D23A-49B3-8411-A54F-80A60A1D2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78EC-5B1F-A745-8B9E-6C20C45811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51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054BFE-9A64-3422-2C2F-D760C0163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7"/>
            <a:ext cx="10515599" cy="2852738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CD1CBD-D7BC-A7A0-1844-A54DF7831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599" cy="1500186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0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6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CDBFE8-0F0F-BF16-B4A2-09B5E6753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1CB-C680-3F4F-94E8-56858397AA90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6AC005-F56A-CA85-EBC8-FF35BC4B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CEB743-985C-B9AC-8AF9-4C1261007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78EC-5B1F-A745-8B9E-6C20C45811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38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DF8223-886A-631E-6AE6-91E231CBF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733889-26E0-32B2-0C50-2DCD00EBDD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4"/>
            <a:ext cx="5181599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B33D41-B5CE-7445-AF47-F71967B21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4"/>
            <a:ext cx="5181599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3E89B5-DF0C-472F-881A-09F36490A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1CB-C680-3F4F-94E8-56858397AA90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561335-0211-BCDD-4E5F-E4116CDCC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E0115B-47EF-4444-FB33-57C9C4AB1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78EC-5B1F-A745-8B9E-6C20C45811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56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6D7CE0-8E92-5FFC-5077-1832F7C33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599" cy="132556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BD075D-AC71-DE92-78EC-EE9A4E6C5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2"/>
            <a:ext cx="5157787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06" indent="0">
              <a:buNone/>
              <a:defRPr sz="2000" b="1"/>
            </a:lvl2pPr>
            <a:lvl3pPr marL="914410" indent="0">
              <a:buNone/>
              <a:defRPr sz="1799" b="1"/>
            </a:lvl3pPr>
            <a:lvl4pPr marL="1371616" indent="0">
              <a:buNone/>
              <a:defRPr sz="1600" b="1"/>
            </a:lvl4pPr>
            <a:lvl5pPr marL="1828822" indent="0">
              <a:buNone/>
              <a:defRPr sz="1600" b="1"/>
            </a:lvl5pPr>
            <a:lvl6pPr marL="2286026" indent="0">
              <a:buNone/>
              <a:defRPr sz="1600" b="1"/>
            </a:lvl6pPr>
            <a:lvl7pPr marL="2743232" indent="0">
              <a:buNone/>
              <a:defRPr sz="1600" b="1"/>
            </a:lvl7pPr>
            <a:lvl8pPr marL="3200438" indent="0">
              <a:buNone/>
              <a:defRPr sz="1600" b="1"/>
            </a:lvl8pPr>
            <a:lvl9pPr marL="3657642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63AD78-300B-D3AD-507B-33B551E35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6"/>
            <a:ext cx="5157787" cy="36845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5091FDB-6B0F-F155-3388-E8BE349CD4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1681162"/>
            <a:ext cx="5183189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06" indent="0">
              <a:buNone/>
              <a:defRPr sz="2000" b="1"/>
            </a:lvl2pPr>
            <a:lvl3pPr marL="914410" indent="0">
              <a:buNone/>
              <a:defRPr sz="1799" b="1"/>
            </a:lvl3pPr>
            <a:lvl4pPr marL="1371616" indent="0">
              <a:buNone/>
              <a:defRPr sz="1600" b="1"/>
            </a:lvl4pPr>
            <a:lvl5pPr marL="1828822" indent="0">
              <a:buNone/>
              <a:defRPr sz="1600" b="1"/>
            </a:lvl5pPr>
            <a:lvl6pPr marL="2286026" indent="0">
              <a:buNone/>
              <a:defRPr sz="1600" b="1"/>
            </a:lvl6pPr>
            <a:lvl7pPr marL="2743232" indent="0">
              <a:buNone/>
              <a:defRPr sz="1600" b="1"/>
            </a:lvl7pPr>
            <a:lvl8pPr marL="3200438" indent="0">
              <a:buNone/>
              <a:defRPr sz="1600" b="1"/>
            </a:lvl8pPr>
            <a:lvl9pPr marL="3657642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923959E-2AFD-B1B4-F66A-04E3D9171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6"/>
            <a:ext cx="5183189" cy="36845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31885BC-AED8-0EB7-1EF2-A7F6C38F1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1CB-C680-3F4F-94E8-56858397AA90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BB45F6-39F2-A9C9-20AA-3611C1188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0D431E-0AE1-8DC6-18A9-542C4766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78EC-5B1F-A745-8B9E-6C20C45811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66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1FFFE9-E709-9457-BC6E-4BA2DE54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A6B82C8-50C3-BCE6-AFA7-E77F0179B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1CB-C680-3F4F-94E8-56858397AA90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BD649E1-87E7-7E94-FDA9-9D01586B3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D7094FF-88F3-8E3F-78B9-7B7F2BF91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78EC-5B1F-A745-8B9E-6C20C45811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4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40A3CA7-AC07-824D-625A-8FC786B8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1CB-C680-3F4F-94E8-56858397AA90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3086477-7921-D9D6-7736-0F8DCFCAA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97AA60E-B0B0-D295-E9CD-5FAF9F9F8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78EC-5B1F-A745-8B9E-6C20C45811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1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980460-A2A4-0E1E-E1E9-F4D61C193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1"/>
            <a:ext cx="3932238" cy="16002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881535-F39F-FDA3-C83F-1FAC24DC7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7"/>
            <a:ext cx="6172199" cy="4873624"/>
          </a:xfrm>
        </p:spPr>
        <p:txBody>
          <a:bodyPr/>
          <a:lstStyle>
            <a:lvl1pPr>
              <a:defRPr sz="3200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76EACBC-6B16-887E-500C-BBCA4EC7E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8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0" indent="0">
              <a:buNone/>
              <a:defRPr sz="1200"/>
            </a:lvl3pPr>
            <a:lvl4pPr marL="1371616" indent="0">
              <a:buNone/>
              <a:defRPr sz="1000"/>
            </a:lvl4pPr>
            <a:lvl5pPr marL="1828822" indent="0">
              <a:buNone/>
              <a:defRPr sz="1000"/>
            </a:lvl5pPr>
            <a:lvl6pPr marL="2286026" indent="0">
              <a:buNone/>
              <a:defRPr sz="1000"/>
            </a:lvl6pPr>
            <a:lvl7pPr marL="2743232" indent="0">
              <a:buNone/>
              <a:defRPr sz="1000"/>
            </a:lvl7pPr>
            <a:lvl8pPr marL="3200438" indent="0">
              <a:buNone/>
              <a:defRPr sz="1000"/>
            </a:lvl8pPr>
            <a:lvl9pPr marL="3657642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D858B2-50AF-C4A8-2FD1-4D8863B36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1CB-C680-3F4F-94E8-56858397AA90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A023EA-A104-E6C9-DBD1-68E926B4F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D510D3-67A5-DE61-3CD7-E53C2B78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78EC-5B1F-A745-8B9E-6C20C45811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69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45066D-AB2D-A094-7773-0574E272A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1"/>
            <a:ext cx="3932238" cy="16002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32897EF-3360-949A-EEA5-83F7562C2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7"/>
            <a:ext cx="6172199" cy="4873624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799"/>
            </a:lvl2pPr>
            <a:lvl3pPr marL="914410" indent="0">
              <a:buNone/>
              <a:defRPr sz="2401"/>
            </a:lvl3pPr>
            <a:lvl4pPr marL="1371616" indent="0">
              <a:buNone/>
              <a:defRPr sz="2000"/>
            </a:lvl4pPr>
            <a:lvl5pPr marL="1828822" indent="0">
              <a:buNone/>
              <a:defRPr sz="2000"/>
            </a:lvl5pPr>
            <a:lvl6pPr marL="2286026" indent="0">
              <a:buNone/>
              <a:defRPr sz="2000"/>
            </a:lvl6pPr>
            <a:lvl7pPr marL="2743232" indent="0">
              <a:buNone/>
              <a:defRPr sz="2000"/>
            </a:lvl7pPr>
            <a:lvl8pPr marL="3200438" indent="0">
              <a:buNone/>
              <a:defRPr sz="2000"/>
            </a:lvl8pPr>
            <a:lvl9pPr marL="3657642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3CA732-F9AC-D717-124C-490F3AB3B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8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0" indent="0">
              <a:buNone/>
              <a:defRPr sz="1200"/>
            </a:lvl3pPr>
            <a:lvl4pPr marL="1371616" indent="0">
              <a:buNone/>
              <a:defRPr sz="1000"/>
            </a:lvl4pPr>
            <a:lvl5pPr marL="1828822" indent="0">
              <a:buNone/>
              <a:defRPr sz="1000"/>
            </a:lvl5pPr>
            <a:lvl6pPr marL="2286026" indent="0">
              <a:buNone/>
              <a:defRPr sz="1000"/>
            </a:lvl6pPr>
            <a:lvl7pPr marL="2743232" indent="0">
              <a:buNone/>
              <a:defRPr sz="1000"/>
            </a:lvl7pPr>
            <a:lvl8pPr marL="3200438" indent="0">
              <a:buNone/>
              <a:defRPr sz="1000"/>
            </a:lvl8pPr>
            <a:lvl9pPr marL="3657642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79D098-9AEC-20C5-D3CC-E9DF9964B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1CB-C680-3F4F-94E8-56858397AA90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C80E48-EEC0-CF53-256B-1350D728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D5459D-0367-334A-9F79-61D13CBCC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78EC-5B1F-A745-8B9E-6C20C45811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8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94E7028-A259-F161-A65E-F36F540FA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599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0378C4-4B8E-5CA5-F311-7925A2CDE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4"/>
            <a:ext cx="105155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121495-B9F2-83D7-14AC-F3F4C9FAED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199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C1CB-C680-3F4F-94E8-56858397AA90}" type="datetimeFigureOut">
              <a:rPr lang="fr-FR" smtClean="0"/>
              <a:t>19/03/2025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C88CCD-CD1C-CCDB-ED16-9941C25E4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1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FF0604-2025-D6F3-B735-9BDE06725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199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178EC-5B1F-A745-8B9E-6C20C45811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6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0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1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2" algn="l" defTabSz="91441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2" algn="l" defTabSz="91441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8" indent="-228602" algn="l" defTabSz="91441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4" indent="-228602" algn="l" defTabSz="91441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0" indent="-228602" algn="l" defTabSz="91441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4" indent="-228602" algn="l" defTabSz="91441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0" indent="-228602" algn="l" defTabSz="91441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5" indent="-228602" algn="l" defTabSz="91441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1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410" algn="l" defTabSz="91441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6" algn="l" defTabSz="91441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2" algn="l" defTabSz="91441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6" algn="l" defTabSz="91441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2" algn="l" defTabSz="91441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438" algn="l" defTabSz="91441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2" algn="l" defTabSz="91441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8C1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572D10A-171B-2701-087F-ADB4338509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FC606A-4D31-23BC-D9DF-1AC6E35F1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649" y="2601119"/>
            <a:ext cx="9144000" cy="1655763"/>
          </a:xfrm>
        </p:spPr>
        <p:txBody>
          <a:bodyPr anchor="ctr"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Title of the video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A8E5C2-4EF2-F2BC-F302-1E7585936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8649" y="4570397"/>
            <a:ext cx="9144000" cy="756601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First name LAST NAME, First name LAST NAME, …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04BB3BB-59C3-2FE7-AA39-E9F912208979}"/>
              </a:ext>
            </a:extLst>
          </p:cNvPr>
          <p:cNvSpPr/>
          <p:nvPr/>
        </p:nvSpPr>
        <p:spPr>
          <a:xfrm>
            <a:off x="0" y="0"/>
            <a:ext cx="12192000" cy="18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2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E441D224-1E55-4B83-4A64-21EBB9483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546" y="0"/>
            <a:ext cx="1241054" cy="180000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09DE23F8-CB09-37A6-FC1E-54BA56ADFC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8019" y="0"/>
            <a:ext cx="3912457" cy="1800000"/>
          </a:xfrm>
          <a:prstGeom prst="rect">
            <a:avLst/>
          </a:prstGeom>
        </p:spPr>
      </p:pic>
      <p:grpSp>
        <p:nvGrpSpPr>
          <p:cNvPr id="29" name="Groupe 28">
            <a:extLst>
              <a:ext uri="{FF2B5EF4-FFF2-40B4-BE49-F238E27FC236}">
                <a16:creationId xmlns:a16="http://schemas.microsoft.com/office/drawing/2014/main" id="{E9FBB05B-211E-71E9-1E75-3B7FEABE4482}"/>
              </a:ext>
            </a:extLst>
          </p:cNvPr>
          <p:cNvGrpSpPr/>
          <p:nvPr/>
        </p:nvGrpSpPr>
        <p:grpSpPr>
          <a:xfrm>
            <a:off x="7795895" y="0"/>
            <a:ext cx="4396105" cy="1800000"/>
            <a:chOff x="4641474" y="370205"/>
            <a:chExt cx="4396105" cy="1980000"/>
          </a:xfrm>
        </p:grpSpPr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2EADD0D2-C90D-E4B5-B4ED-0CE3A9A900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41474" y="370205"/>
              <a:ext cx="1875176" cy="1980000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4E05EA4B-3455-0777-B9D9-87CE12ECA0A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 t="24878" r="35216" b="36960"/>
            <a:stretch/>
          </p:blipFill>
          <p:spPr>
            <a:xfrm>
              <a:off x="6516650" y="370205"/>
              <a:ext cx="2520929" cy="1980000"/>
            </a:xfrm>
            <a:prstGeom prst="rect">
              <a:avLst/>
            </a:prstGeom>
          </p:spPr>
        </p:pic>
      </p:grpSp>
      <p:pic>
        <p:nvPicPr>
          <p:cNvPr id="32" name="Image 31">
            <a:extLst>
              <a:ext uri="{FF2B5EF4-FFF2-40B4-BE49-F238E27FC236}">
                <a16:creationId xmlns:a16="http://schemas.microsoft.com/office/drawing/2014/main" id="{59547344-E8B0-AFC8-B757-139765A8D3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800000" cy="1800000"/>
          </a:xfrm>
          <a:prstGeom prst="rect">
            <a:avLst/>
          </a:prstGeom>
        </p:spPr>
      </p:pic>
      <p:sp>
        <p:nvSpPr>
          <p:cNvPr id="33" name="Sous-titre 2">
            <a:extLst>
              <a:ext uri="{FF2B5EF4-FFF2-40B4-BE49-F238E27FC236}">
                <a16:creationId xmlns:a16="http://schemas.microsoft.com/office/drawing/2014/main" id="{BFEF8B45-3413-BE5F-1C61-B53540FAC163}"/>
              </a:ext>
            </a:extLst>
          </p:cNvPr>
          <p:cNvSpPr txBox="1">
            <a:spLocks/>
          </p:cNvSpPr>
          <p:nvPr/>
        </p:nvSpPr>
        <p:spPr>
          <a:xfrm>
            <a:off x="1524001" y="5382533"/>
            <a:ext cx="9144000" cy="756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1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6" indent="0" algn="ctr" defTabSz="914410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10" indent="0" algn="ctr" defTabSz="914410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16" indent="0" algn="ctr" defTabSz="914410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22" indent="0" algn="ctr" defTabSz="914410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26" indent="0" algn="ctr" defTabSz="914410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32" indent="0" algn="ctr" defTabSz="914410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38" indent="0" algn="ctr" defTabSz="914410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42" indent="0" algn="ctr" defTabSz="914410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1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Affiliations</a:t>
            </a:r>
          </a:p>
        </p:txBody>
      </p:sp>
    </p:spTree>
    <p:extLst>
      <p:ext uri="{BB962C8B-B14F-4D97-AF65-F5344CB8AC3E}">
        <p14:creationId xmlns:p14="http://schemas.microsoft.com/office/powerpoint/2010/main" val="8463361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7380</TotalTime>
  <Words>16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Title of the video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Michael Le Bars</dc:creator>
  <cp:keywords/>
  <dc:description/>
  <cp:lastModifiedBy>Miguel Bustamante</cp:lastModifiedBy>
  <cp:revision>8</cp:revision>
  <dcterms:created xsi:type="dcterms:W3CDTF">2025-03-19T06:32:48Z</dcterms:created>
  <dcterms:modified xsi:type="dcterms:W3CDTF">2025-03-24T10:48:38Z</dcterms:modified>
  <cp:category/>
</cp:coreProperties>
</file>